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74" r:id="rId1"/>
  </p:sldMasterIdLst>
  <p:sldIdLst>
    <p:sldId id="276" r:id="rId2"/>
    <p:sldId id="277" r:id="rId3"/>
    <p:sldId id="278" r:id="rId4"/>
    <p:sldId id="279" r:id="rId5"/>
    <p:sldId id="280" r:id="rId6"/>
    <p:sldId id="282" r:id="rId7"/>
    <p:sldId id="256" r:id="rId8"/>
    <p:sldId id="258" r:id="rId9"/>
    <p:sldId id="259" r:id="rId10"/>
    <p:sldId id="262" r:id="rId11"/>
    <p:sldId id="263" r:id="rId12"/>
    <p:sldId id="264" r:id="rId13"/>
    <p:sldId id="265" r:id="rId14"/>
    <p:sldId id="267" r:id="rId15"/>
    <p:sldId id="268" r:id="rId16"/>
    <p:sldId id="269" r:id="rId17"/>
    <p:sldId id="270" r:id="rId18"/>
    <p:sldId id="271" r:id="rId19"/>
    <p:sldId id="275" r:id="rId20"/>
    <p:sldId id="273" r:id="rId21"/>
    <p:sldId id="266" r:id="rId22"/>
    <p:sldId id="272" r:id="rId23"/>
    <p:sldId id="28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5854"/>
    <p:restoredTop sz="92895"/>
  </p:normalViewPr>
  <p:slideViewPr>
    <p:cSldViewPr snapToGrid="0" snapToObjects="1">
      <p:cViewPr varScale="1">
        <p:scale>
          <a:sx n="129" d="100"/>
          <a:sy n="129" d="100"/>
        </p:scale>
        <p:origin x="496"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66" name="Picture 2" descr="\\DROBO-FS\QuickDrops\JB\PPTX NG\Droplets\LightingOverlay.png"/>
          <p:cNvPicPr>
            <a:picLocks noChangeAspect="1" noChangeArrowheads="1"/>
          </p:cNvPicPr>
          <p:nvPr/>
        </p:nvPicPr>
        <p:blipFill>
          <a:blip r:embed="rId2">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11" name="Group 10"/>
          <p:cNvGrpSpPr/>
          <p:nvPr/>
        </p:nvGrpSpPr>
        <p:grpSpPr>
          <a:xfrm>
            <a:off x="0" y="0"/>
            <a:ext cx="2305051" cy="6858001"/>
            <a:chOff x="0" y="0"/>
            <a:chExt cx="2305051" cy="6858001"/>
          </a:xfrm>
          <a:gradFill flip="none" rotWithShape="1">
            <a:gsLst>
              <a:gs pos="0">
                <a:schemeClr val="tx2"/>
              </a:gs>
              <a:gs pos="100000">
                <a:schemeClr val="bg2">
                  <a:lumMod val="60000"/>
                  <a:lumOff val="40000"/>
                </a:schemeClr>
              </a:gs>
            </a:gsLst>
            <a:lin ang="5400000" scaled="0"/>
            <a:tileRect/>
          </a:gradFill>
        </p:grpSpPr>
        <p:sp>
          <p:nvSpPr>
            <p:cNvPr id="12" name="Rectangle 5"/>
            <p:cNvSpPr>
              <a:spLocks noChangeArrowheads="1"/>
            </p:cNvSpPr>
            <p:nvPr/>
          </p:nvSpPr>
          <p:spPr bwMode="auto">
            <a:xfrm>
              <a:off x="1209675"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3" name="Freeform 6"/>
            <p:cNvSpPr>
              <a:spLocks noEditPoints="1"/>
            </p:cNvSpPr>
            <p:nvPr/>
          </p:nvSpPr>
          <p:spPr bwMode="auto">
            <a:xfrm>
              <a:off x="1128713"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7"/>
            <p:cNvSpPr>
              <a:spLocks noEditPoints="1"/>
            </p:cNvSpPr>
            <p:nvPr/>
          </p:nvSpPr>
          <p:spPr bwMode="auto">
            <a:xfrm>
              <a:off x="1123950"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Rectangle 8"/>
            <p:cNvSpPr>
              <a:spLocks noChangeArrowheads="1"/>
            </p:cNvSpPr>
            <p:nvPr/>
          </p:nvSpPr>
          <p:spPr bwMode="auto">
            <a:xfrm>
              <a:off x="414338" y="9525"/>
              <a:ext cx="28575" cy="44815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16" name="Freeform 9"/>
            <p:cNvSpPr>
              <a:spLocks noEditPoints="1"/>
            </p:cNvSpPr>
            <p:nvPr/>
          </p:nvSpPr>
          <p:spPr bwMode="auto">
            <a:xfrm>
              <a:off x="333375"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10"/>
            <p:cNvSpPr/>
            <p:nvPr/>
          </p:nvSpPr>
          <p:spPr bwMode="auto">
            <a:xfrm>
              <a:off x="190500" y="9525"/>
              <a:ext cx="152400" cy="908050"/>
            </a:xfrm>
            <a:custGeom>
              <a:avLst/>
              <a:gdLst/>
              <a:ahLst/>
              <a:cxnLst/>
              <a:rect l="0" t="0" r="r" b="b"/>
              <a:pathLst>
                <a:path w="96" h="572">
                  <a:moveTo>
                    <a:pt x="15" y="572"/>
                  </a:moveTo>
                  <a:lnTo>
                    <a:pt x="0" y="566"/>
                  </a:lnTo>
                  <a:lnTo>
                    <a:pt x="81" y="380"/>
                  </a:lnTo>
                  <a:lnTo>
                    <a:pt x="81" y="0"/>
                  </a:lnTo>
                  <a:lnTo>
                    <a:pt x="96" y="0"/>
                  </a:lnTo>
                  <a:lnTo>
                    <a:pt x="96" y="383"/>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11"/>
            <p:cNvSpPr/>
            <p:nvPr/>
          </p:nvSpPr>
          <p:spPr bwMode="auto">
            <a:xfrm>
              <a:off x="1290638" y="14288"/>
              <a:ext cx="376238" cy="1801813"/>
            </a:xfrm>
            <a:custGeom>
              <a:avLst/>
              <a:gdLst/>
              <a:ahLst/>
              <a:cxnLst/>
              <a:rect l="0" t="0" r="r" b="b"/>
              <a:pathLst>
                <a:path w="237" h="1135">
                  <a:moveTo>
                    <a:pt x="222" y="1135"/>
                  </a:moveTo>
                  <a:lnTo>
                    <a:pt x="0" y="620"/>
                  </a:lnTo>
                  <a:lnTo>
                    <a:pt x="0" y="0"/>
                  </a:lnTo>
                  <a:lnTo>
                    <a:pt x="18" y="0"/>
                  </a:lnTo>
                  <a:lnTo>
                    <a:pt x="18" y="617"/>
                  </a:lnTo>
                  <a:lnTo>
                    <a:pt x="237" y="1129"/>
                  </a:lnTo>
                  <a:lnTo>
                    <a:pt x="222"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12"/>
            <p:cNvSpPr>
              <a:spLocks noEditPoints="1"/>
            </p:cNvSpPr>
            <p:nvPr/>
          </p:nvSpPr>
          <p:spPr bwMode="auto">
            <a:xfrm>
              <a:off x="1600200" y="180181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Freeform 13"/>
            <p:cNvSpPr/>
            <p:nvPr/>
          </p:nvSpPr>
          <p:spPr bwMode="auto">
            <a:xfrm>
              <a:off x="1381125" y="9525"/>
              <a:ext cx="371475" cy="1425575"/>
            </a:xfrm>
            <a:custGeom>
              <a:avLst/>
              <a:gdLst/>
              <a:ahLst/>
              <a:cxnLst/>
              <a:rect l="0" t="0" r="r" b="b"/>
              <a:pathLst>
                <a:path w="234" h="898">
                  <a:moveTo>
                    <a:pt x="219" y="898"/>
                  </a:moveTo>
                  <a:lnTo>
                    <a:pt x="0" y="383"/>
                  </a:lnTo>
                  <a:lnTo>
                    <a:pt x="0" y="0"/>
                  </a:lnTo>
                  <a:lnTo>
                    <a:pt x="15" y="0"/>
                  </a:lnTo>
                  <a:lnTo>
                    <a:pt x="15" y="380"/>
                  </a:lnTo>
                  <a:lnTo>
                    <a:pt x="234" y="892"/>
                  </a:lnTo>
                  <a:lnTo>
                    <a:pt x="219"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1" name="Freeform 14"/>
            <p:cNvSpPr/>
            <p:nvPr/>
          </p:nvSpPr>
          <p:spPr bwMode="auto">
            <a:xfrm>
              <a:off x="1643063"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2" name="Freeform 15"/>
            <p:cNvSpPr>
              <a:spLocks noEditPoints="1"/>
            </p:cNvSpPr>
            <p:nvPr/>
          </p:nvSpPr>
          <p:spPr bwMode="auto">
            <a:xfrm>
              <a:off x="1685925" y="14208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16"/>
            <p:cNvSpPr>
              <a:spLocks noEditPoints="1"/>
            </p:cNvSpPr>
            <p:nvPr/>
          </p:nvSpPr>
          <p:spPr bwMode="auto">
            <a:xfrm>
              <a:off x="168592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7"/>
            <p:cNvSpPr/>
            <p:nvPr/>
          </p:nvSpPr>
          <p:spPr bwMode="auto">
            <a:xfrm>
              <a:off x="1743075" y="4763"/>
              <a:ext cx="419100" cy="522288"/>
            </a:xfrm>
            <a:custGeom>
              <a:avLst/>
              <a:gdLst/>
              <a:ahLst/>
              <a:cxnLst/>
              <a:rect l="0" t="0" r="r" b="b"/>
              <a:pathLst>
                <a:path w="264" h="329">
                  <a:moveTo>
                    <a:pt x="252" y="329"/>
                  </a:moveTo>
                  <a:lnTo>
                    <a:pt x="45" y="120"/>
                  </a:lnTo>
                  <a:lnTo>
                    <a:pt x="0" y="6"/>
                  </a:lnTo>
                  <a:lnTo>
                    <a:pt x="15" y="0"/>
                  </a:lnTo>
                  <a:lnTo>
                    <a:pt x="60" y="111"/>
                  </a:lnTo>
                  <a:lnTo>
                    <a:pt x="264" y="317"/>
                  </a:lnTo>
                  <a:lnTo>
                    <a:pt x="252" y="32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18"/>
            <p:cNvSpPr>
              <a:spLocks noEditPoints="1"/>
            </p:cNvSpPr>
            <p:nvPr/>
          </p:nvSpPr>
          <p:spPr bwMode="auto">
            <a:xfrm>
              <a:off x="2119313"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9"/>
            <p:cNvSpPr/>
            <p:nvPr/>
          </p:nvSpPr>
          <p:spPr bwMode="auto">
            <a:xfrm>
              <a:off x="952500" y="4763"/>
              <a:ext cx="152400" cy="908050"/>
            </a:xfrm>
            <a:custGeom>
              <a:avLst/>
              <a:gdLst/>
              <a:ahLst/>
              <a:cxnLst/>
              <a:rect l="0" t="0" r="r" b="b"/>
              <a:pathLst>
                <a:path w="96" h="572">
                  <a:moveTo>
                    <a:pt x="15" y="572"/>
                  </a:moveTo>
                  <a:lnTo>
                    <a:pt x="0" y="572"/>
                  </a:lnTo>
                  <a:lnTo>
                    <a:pt x="0" y="189"/>
                  </a:lnTo>
                  <a:lnTo>
                    <a:pt x="81" y="0"/>
                  </a:lnTo>
                  <a:lnTo>
                    <a:pt x="96" y="6"/>
                  </a:lnTo>
                  <a:lnTo>
                    <a:pt x="15" y="192"/>
                  </a:lnTo>
                  <a:lnTo>
                    <a:pt x="15" y="57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20"/>
            <p:cNvSpPr>
              <a:spLocks noEditPoints="1"/>
            </p:cNvSpPr>
            <p:nvPr/>
          </p:nvSpPr>
          <p:spPr bwMode="auto">
            <a:xfrm>
              <a:off x="866775"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2"/>
                    <a:pt x="4" y="20"/>
                  </a:cubicBezTo>
                  <a:cubicBezTo>
                    <a:pt x="4" y="29"/>
                    <a:pt x="11"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21"/>
            <p:cNvSpPr>
              <a:spLocks noEditPoints="1"/>
            </p:cNvSpPr>
            <p:nvPr/>
          </p:nvSpPr>
          <p:spPr bwMode="auto">
            <a:xfrm>
              <a:off x="890588" y="15541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22"/>
            <p:cNvSpPr/>
            <p:nvPr/>
          </p:nvSpPr>
          <p:spPr bwMode="auto">
            <a:xfrm>
              <a:off x="738188" y="5622925"/>
              <a:ext cx="338138" cy="1216025"/>
            </a:xfrm>
            <a:custGeom>
              <a:avLst/>
              <a:gdLst/>
              <a:ahLst/>
              <a:cxnLst/>
              <a:rect l="0" t="0" r="r" b="b"/>
              <a:pathLst>
                <a:path w="213" h="766">
                  <a:moveTo>
                    <a:pt x="213" y="766"/>
                  </a:moveTo>
                  <a:lnTo>
                    <a:pt x="195" y="766"/>
                  </a:lnTo>
                  <a:lnTo>
                    <a:pt x="195" y="464"/>
                  </a:lnTo>
                  <a:lnTo>
                    <a:pt x="0" y="6"/>
                  </a:lnTo>
                  <a:lnTo>
                    <a:pt x="12" y="0"/>
                  </a:lnTo>
                  <a:lnTo>
                    <a:pt x="213" y="461"/>
                  </a:lnTo>
                  <a:lnTo>
                    <a:pt x="213"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23"/>
            <p:cNvSpPr>
              <a:spLocks noEditPoints="1"/>
            </p:cNvSpPr>
            <p:nvPr/>
          </p:nvSpPr>
          <p:spPr bwMode="auto">
            <a:xfrm>
              <a:off x="647700" y="5480050"/>
              <a:ext cx="157163" cy="157163"/>
            </a:xfrm>
            <a:custGeom>
              <a:avLst/>
              <a:gdLst/>
              <a:ahLst/>
              <a:cxnLst/>
              <a:rect l="0" t="0" r="r" b="b"/>
              <a:pathLst>
                <a:path w="33" h="33">
                  <a:moveTo>
                    <a:pt x="17" y="33"/>
                  </a:moveTo>
                  <a:cubicBezTo>
                    <a:pt x="8" y="33"/>
                    <a:pt x="0" y="26"/>
                    <a:pt x="0" y="17"/>
                  </a:cubicBezTo>
                  <a:cubicBezTo>
                    <a:pt x="0" y="8"/>
                    <a:pt x="8" y="0"/>
                    <a:pt x="17" y="0"/>
                  </a:cubicBezTo>
                  <a:cubicBezTo>
                    <a:pt x="26" y="0"/>
                    <a:pt x="33" y="8"/>
                    <a:pt x="33" y="17"/>
                  </a:cubicBezTo>
                  <a:cubicBezTo>
                    <a:pt x="33" y="26"/>
                    <a:pt x="26" y="33"/>
                    <a:pt x="17" y="33"/>
                  </a:cubicBezTo>
                  <a:close/>
                  <a:moveTo>
                    <a:pt x="17" y="4"/>
                  </a:moveTo>
                  <a:cubicBezTo>
                    <a:pt x="10" y="4"/>
                    <a:pt x="4" y="10"/>
                    <a:pt x="4" y="17"/>
                  </a:cubicBezTo>
                  <a:cubicBezTo>
                    <a:pt x="4" y="24"/>
                    <a:pt x="10" y="29"/>
                    <a:pt x="17" y="29"/>
                  </a:cubicBezTo>
                  <a:cubicBezTo>
                    <a:pt x="23" y="29"/>
                    <a:pt x="29" y="24"/>
                    <a:pt x="29" y="17"/>
                  </a:cubicBezTo>
                  <a:cubicBezTo>
                    <a:pt x="29" y="10"/>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24"/>
            <p:cNvSpPr>
              <a:spLocks noEditPoints="1"/>
            </p:cNvSpPr>
            <p:nvPr/>
          </p:nvSpPr>
          <p:spPr bwMode="auto">
            <a:xfrm>
              <a:off x="66675" y="903288"/>
              <a:ext cx="190500" cy="190500"/>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2"/>
                    <a:pt x="4" y="20"/>
                  </a:cubicBezTo>
                  <a:cubicBezTo>
                    <a:pt x="4" y="29"/>
                    <a:pt x="12" y="36"/>
                    <a:pt x="20" y="36"/>
                  </a:cubicBezTo>
                  <a:cubicBezTo>
                    <a:pt x="29" y="36"/>
                    <a:pt x="36" y="29"/>
                    <a:pt x="36" y="20"/>
                  </a:cubicBezTo>
                  <a:cubicBezTo>
                    <a:pt x="36" y="12"/>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Freeform 25"/>
            <p:cNvSpPr/>
            <p:nvPr/>
          </p:nvSpPr>
          <p:spPr bwMode="auto">
            <a:xfrm>
              <a:off x="0" y="3897313"/>
              <a:ext cx="133350" cy="266700"/>
            </a:xfrm>
            <a:custGeom>
              <a:avLst/>
              <a:gdLst/>
              <a:ahLst/>
              <a:cxnLst/>
              <a:rect l="0" t="0" r="r" b="b"/>
              <a:pathLst>
                <a:path w="84" h="168">
                  <a:moveTo>
                    <a:pt x="69" y="168"/>
                  </a:moveTo>
                  <a:lnTo>
                    <a:pt x="0" y="6"/>
                  </a:lnTo>
                  <a:lnTo>
                    <a:pt x="12" y="0"/>
                  </a:lnTo>
                  <a:lnTo>
                    <a:pt x="84" y="162"/>
                  </a:lnTo>
                  <a:lnTo>
                    <a:pt x="69" y="16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3" name="Freeform 26"/>
            <p:cNvSpPr>
              <a:spLocks noEditPoints="1"/>
            </p:cNvSpPr>
            <p:nvPr/>
          </p:nvSpPr>
          <p:spPr bwMode="auto">
            <a:xfrm>
              <a:off x="66675" y="414972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27"/>
            <p:cNvSpPr/>
            <p:nvPr/>
          </p:nvSpPr>
          <p:spPr bwMode="auto">
            <a:xfrm>
              <a:off x="0" y="1644650"/>
              <a:ext cx="133350" cy="269875"/>
            </a:xfrm>
            <a:custGeom>
              <a:avLst/>
              <a:gdLst/>
              <a:ahLst/>
              <a:cxnLst/>
              <a:rect l="0" t="0" r="r" b="b"/>
              <a:pathLst>
                <a:path w="84" h="170">
                  <a:moveTo>
                    <a:pt x="12" y="170"/>
                  </a:moveTo>
                  <a:lnTo>
                    <a:pt x="0" y="164"/>
                  </a:lnTo>
                  <a:lnTo>
                    <a:pt x="69" y="0"/>
                  </a:lnTo>
                  <a:lnTo>
                    <a:pt x="84" y="6"/>
                  </a:lnTo>
                  <a:lnTo>
                    <a:pt x="12" y="17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28"/>
            <p:cNvSpPr>
              <a:spLocks noEditPoints="1"/>
            </p:cNvSpPr>
            <p:nvPr/>
          </p:nvSpPr>
          <p:spPr bwMode="auto">
            <a:xfrm>
              <a:off x="66675" y="146843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9"/>
            <p:cNvSpPr/>
            <p:nvPr/>
          </p:nvSpPr>
          <p:spPr bwMode="auto">
            <a:xfrm>
              <a:off x="695325" y="4763"/>
              <a:ext cx="309563" cy="1558925"/>
            </a:xfrm>
            <a:custGeom>
              <a:avLst/>
              <a:gdLst/>
              <a:ahLst/>
              <a:cxnLst/>
              <a:rect l="0" t="0" r="r" b="b"/>
              <a:pathLst>
                <a:path w="195" h="982">
                  <a:moveTo>
                    <a:pt x="195" y="982"/>
                  </a:moveTo>
                  <a:lnTo>
                    <a:pt x="177" y="982"/>
                  </a:lnTo>
                  <a:lnTo>
                    <a:pt x="177" y="805"/>
                  </a:lnTo>
                  <a:lnTo>
                    <a:pt x="0" y="629"/>
                  </a:lnTo>
                  <a:lnTo>
                    <a:pt x="0" y="0"/>
                  </a:lnTo>
                  <a:lnTo>
                    <a:pt x="18" y="0"/>
                  </a:lnTo>
                  <a:lnTo>
                    <a:pt x="18" y="623"/>
                  </a:lnTo>
                  <a:lnTo>
                    <a:pt x="195" y="796"/>
                  </a:lnTo>
                  <a:lnTo>
                    <a:pt x="195" y="98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Freeform 30"/>
            <p:cNvSpPr>
              <a:spLocks noEditPoints="1"/>
            </p:cNvSpPr>
            <p:nvPr/>
          </p:nvSpPr>
          <p:spPr bwMode="auto">
            <a:xfrm>
              <a:off x="57150" y="48815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8" name="Freeform 31"/>
            <p:cNvSpPr/>
            <p:nvPr/>
          </p:nvSpPr>
          <p:spPr bwMode="auto">
            <a:xfrm>
              <a:off x="138113" y="5060950"/>
              <a:ext cx="304800" cy="1778000"/>
            </a:xfrm>
            <a:custGeom>
              <a:avLst/>
              <a:gdLst/>
              <a:ahLst/>
              <a:cxnLst/>
              <a:rect l="0" t="0" r="r" b="b"/>
              <a:pathLst>
                <a:path w="192" h="1120">
                  <a:moveTo>
                    <a:pt x="192" y="1120"/>
                  </a:moveTo>
                  <a:lnTo>
                    <a:pt x="177" y="1120"/>
                  </a:lnTo>
                  <a:lnTo>
                    <a:pt x="177" y="360"/>
                  </a:lnTo>
                  <a:lnTo>
                    <a:pt x="0" y="183"/>
                  </a:lnTo>
                  <a:lnTo>
                    <a:pt x="0" y="0"/>
                  </a:lnTo>
                  <a:lnTo>
                    <a:pt x="15" y="0"/>
                  </a:lnTo>
                  <a:lnTo>
                    <a:pt x="15" y="177"/>
                  </a:lnTo>
                  <a:lnTo>
                    <a:pt x="192" y="354"/>
                  </a:lnTo>
                  <a:lnTo>
                    <a:pt x="192" y="112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32"/>
            <p:cNvSpPr>
              <a:spLocks noEditPoints="1"/>
            </p:cNvSpPr>
            <p:nvPr/>
          </p:nvSpPr>
          <p:spPr bwMode="auto">
            <a:xfrm>
              <a:off x="561975" y="6430963"/>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Rectangle 33"/>
            <p:cNvSpPr>
              <a:spLocks noChangeArrowheads="1"/>
            </p:cNvSpPr>
            <p:nvPr/>
          </p:nvSpPr>
          <p:spPr bwMode="auto">
            <a:xfrm>
              <a:off x="642938" y="6610350"/>
              <a:ext cx="23813" cy="242888"/>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41" name="Freeform 34"/>
            <p:cNvSpPr>
              <a:spLocks noEditPoints="1"/>
            </p:cNvSpPr>
            <p:nvPr/>
          </p:nvSpPr>
          <p:spPr bwMode="auto">
            <a:xfrm>
              <a:off x="76200" y="6430963"/>
              <a:ext cx="190500" cy="188913"/>
            </a:xfrm>
            <a:custGeom>
              <a:avLst/>
              <a:gdLst/>
              <a:ahLst/>
              <a:cxnLst/>
              <a:rect l="0" t="0" r="r" b="b"/>
              <a:pathLst>
                <a:path w="40" h="40">
                  <a:moveTo>
                    <a:pt x="20" y="40"/>
                  </a:moveTo>
                  <a:cubicBezTo>
                    <a:pt x="9" y="40"/>
                    <a:pt x="0" y="31"/>
                    <a:pt x="0" y="20"/>
                  </a:cubicBezTo>
                  <a:cubicBezTo>
                    <a:pt x="0" y="9"/>
                    <a:pt x="9" y="0"/>
                    <a:pt x="20" y="0"/>
                  </a:cubicBezTo>
                  <a:cubicBezTo>
                    <a:pt x="32" y="0"/>
                    <a:pt x="40" y="9"/>
                    <a:pt x="40" y="20"/>
                  </a:cubicBezTo>
                  <a:cubicBezTo>
                    <a:pt x="40" y="31"/>
                    <a:pt x="32"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35"/>
            <p:cNvSpPr/>
            <p:nvPr/>
          </p:nvSpPr>
          <p:spPr bwMode="auto">
            <a:xfrm>
              <a:off x="0" y="5978525"/>
              <a:ext cx="190500" cy="461963"/>
            </a:xfrm>
            <a:custGeom>
              <a:avLst/>
              <a:gdLst/>
              <a:ahLst/>
              <a:cxnLst/>
              <a:rect l="0" t="0" r="r" b="b"/>
              <a:pathLst>
                <a:path w="120" h="291">
                  <a:moveTo>
                    <a:pt x="120" y="291"/>
                  </a:moveTo>
                  <a:lnTo>
                    <a:pt x="105" y="291"/>
                  </a:lnTo>
                  <a:lnTo>
                    <a:pt x="105" y="114"/>
                  </a:lnTo>
                  <a:lnTo>
                    <a:pt x="0" y="9"/>
                  </a:lnTo>
                  <a:lnTo>
                    <a:pt x="12" y="0"/>
                  </a:lnTo>
                  <a:lnTo>
                    <a:pt x="120" y="108"/>
                  </a:lnTo>
                  <a:lnTo>
                    <a:pt x="120" y="29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36"/>
            <p:cNvSpPr/>
            <p:nvPr/>
          </p:nvSpPr>
          <p:spPr bwMode="auto">
            <a:xfrm>
              <a:off x="1014413" y="1801813"/>
              <a:ext cx="214313" cy="755650"/>
            </a:xfrm>
            <a:custGeom>
              <a:avLst/>
              <a:gdLst/>
              <a:ahLst/>
              <a:cxnLst/>
              <a:rect l="0" t="0" r="r" b="b"/>
              <a:pathLst>
                <a:path w="135" h="476">
                  <a:moveTo>
                    <a:pt x="12" y="476"/>
                  </a:moveTo>
                  <a:lnTo>
                    <a:pt x="0" y="476"/>
                  </a:lnTo>
                  <a:lnTo>
                    <a:pt x="0" y="128"/>
                  </a:lnTo>
                  <a:lnTo>
                    <a:pt x="126" y="0"/>
                  </a:lnTo>
                  <a:lnTo>
                    <a:pt x="135" y="9"/>
                  </a:lnTo>
                  <a:lnTo>
                    <a:pt x="12" y="131"/>
                  </a:lnTo>
                  <a:lnTo>
                    <a:pt x="12" y="47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37"/>
            <p:cNvSpPr>
              <a:spLocks noEditPoints="1"/>
            </p:cNvSpPr>
            <p:nvPr/>
          </p:nvSpPr>
          <p:spPr bwMode="auto">
            <a:xfrm>
              <a:off x="938213" y="2547938"/>
              <a:ext cx="166688" cy="160338"/>
            </a:xfrm>
            <a:custGeom>
              <a:avLst/>
              <a:gdLst/>
              <a:ahLst/>
              <a:cxnLst/>
              <a:rect l="0" t="0" r="r" b="b"/>
              <a:pathLst>
                <a:path w="35" h="34">
                  <a:moveTo>
                    <a:pt x="18" y="34"/>
                  </a:moveTo>
                  <a:cubicBezTo>
                    <a:pt x="8" y="34"/>
                    <a:pt x="0" y="26"/>
                    <a:pt x="0" y="17"/>
                  </a:cubicBezTo>
                  <a:cubicBezTo>
                    <a:pt x="0" y="7"/>
                    <a:pt x="8" y="0"/>
                    <a:pt x="18" y="0"/>
                  </a:cubicBezTo>
                  <a:cubicBezTo>
                    <a:pt x="27" y="0"/>
                    <a:pt x="35" y="7"/>
                    <a:pt x="35" y="17"/>
                  </a:cubicBezTo>
                  <a:cubicBezTo>
                    <a:pt x="35" y="26"/>
                    <a:pt x="27" y="34"/>
                    <a:pt x="18" y="34"/>
                  </a:cubicBezTo>
                  <a:close/>
                  <a:moveTo>
                    <a:pt x="18" y="4"/>
                  </a:moveTo>
                  <a:cubicBezTo>
                    <a:pt x="10" y="4"/>
                    <a:pt x="4" y="10"/>
                    <a:pt x="4" y="17"/>
                  </a:cubicBezTo>
                  <a:cubicBezTo>
                    <a:pt x="4" y="24"/>
                    <a:pt x="10" y="30"/>
                    <a:pt x="18" y="30"/>
                  </a:cubicBezTo>
                  <a:cubicBezTo>
                    <a:pt x="25" y="30"/>
                    <a:pt x="31" y="24"/>
                    <a:pt x="31" y="17"/>
                  </a:cubicBezTo>
                  <a:cubicBezTo>
                    <a:pt x="31" y="10"/>
                    <a:pt x="25" y="4"/>
                    <a:pt x="18"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38"/>
            <p:cNvSpPr/>
            <p:nvPr/>
          </p:nvSpPr>
          <p:spPr bwMode="auto">
            <a:xfrm>
              <a:off x="595313" y="4763"/>
              <a:ext cx="638175" cy="4025900"/>
            </a:xfrm>
            <a:custGeom>
              <a:avLst/>
              <a:gdLst/>
              <a:ahLst/>
              <a:cxnLst/>
              <a:rect l="0" t="0" r="r" b="b"/>
              <a:pathLst>
                <a:path w="402" h="2536">
                  <a:moveTo>
                    <a:pt x="402" y="2536"/>
                  </a:moveTo>
                  <a:lnTo>
                    <a:pt x="387" y="2536"/>
                  </a:lnTo>
                  <a:lnTo>
                    <a:pt x="387" y="2311"/>
                  </a:lnTo>
                  <a:lnTo>
                    <a:pt x="0" y="1925"/>
                  </a:lnTo>
                  <a:lnTo>
                    <a:pt x="0" y="0"/>
                  </a:lnTo>
                  <a:lnTo>
                    <a:pt x="15" y="0"/>
                  </a:lnTo>
                  <a:lnTo>
                    <a:pt x="15" y="1916"/>
                  </a:lnTo>
                  <a:lnTo>
                    <a:pt x="402" y="2302"/>
                  </a:lnTo>
                  <a:lnTo>
                    <a:pt x="402" y="253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9"/>
            <p:cNvSpPr/>
            <p:nvPr/>
          </p:nvSpPr>
          <p:spPr bwMode="auto">
            <a:xfrm>
              <a:off x="1223963"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40"/>
            <p:cNvSpPr>
              <a:spLocks noEditPoints="1"/>
            </p:cNvSpPr>
            <p:nvPr/>
          </p:nvSpPr>
          <p:spPr bwMode="auto">
            <a:xfrm>
              <a:off x="1300163" y="1849438"/>
              <a:ext cx="109538" cy="107950"/>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8" name="Freeform 41"/>
            <p:cNvSpPr/>
            <p:nvPr/>
          </p:nvSpPr>
          <p:spPr bwMode="auto">
            <a:xfrm>
              <a:off x="280988" y="3417888"/>
              <a:ext cx="142875" cy="474663"/>
            </a:xfrm>
            <a:custGeom>
              <a:avLst/>
              <a:gdLst/>
              <a:ahLst/>
              <a:cxnLst/>
              <a:rect l="0" t="0" r="r" b="b"/>
              <a:pathLst>
                <a:path w="90" h="299">
                  <a:moveTo>
                    <a:pt x="12" y="299"/>
                  </a:moveTo>
                  <a:lnTo>
                    <a:pt x="0" y="299"/>
                  </a:lnTo>
                  <a:lnTo>
                    <a:pt x="0" y="80"/>
                  </a:lnTo>
                  <a:lnTo>
                    <a:pt x="81" y="0"/>
                  </a:lnTo>
                  <a:lnTo>
                    <a:pt x="90" y="8"/>
                  </a:lnTo>
                  <a:lnTo>
                    <a:pt x="12" y="83"/>
                  </a:lnTo>
                  <a:lnTo>
                    <a:pt x="12" y="299"/>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9" name="Freeform 42"/>
            <p:cNvSpPr>
              <a:spLocks noEditPoints="1"/>
            </p:cNvSpPr>
            <p:nvPr/>
          </p:nvSpPr>
          <p:spPr bwMode="auto">
            <a:xfrm>
              <a:off x="238125" y="3883025"/>
              <a:ext cx="109538" cy="109538"/>
            </a:xfrm>
            <a:custGeom>
              <a:avLst/>
              <a:gdLst/>
              <a:ahLst/>
              <a:cxnLst/>
              <a:rect l="0" t="0" r="r" b="b"/>
              <a:pathLst>
                <a:path w="23" h="23">
                  <a:moveTo>
                    <a:pt x="11" y="23"/>
                  </a:moveTo>
                  <a:cubicBezTo>
                    <a:pt x="5" y="23"/>
                    <a:pt x="0" y="18"/>
                    <a:pt x="0" y="12"/>
                  </a:cubicBezTo>
                  <a:cubicBezTo>
                    <a:pt x="0" y="5"/>
                    <a:pt x="5" y="0"/>
                    <a:pt x="11" y="0"/>
                  </a:cubicBezTo>
                  <a:cubicBezTo>
                    <a:pt x="17" y="0"/>
                    <a:pt x="23" y="5"/>
                    <a:pt x="23" y="12"/>
                  </a:cubicBezTo>
                  <a:cubicBezTo>
                    <a:pt x="23" y="18"/>
                    <a:pt x="17" y="23"/>
                    <a:pt x="11" y="23"/>
                  </a:cubicBezTo>
                  <a:close/>
                  <a:moveTo>
                    <a:pt x="11" y="4"/>
                  </a:moveTo>
                  <a:cubicBezTo>
                    <a:pt x="7" y="4"/>
                    <a:pt x="4" y="8"/>
                    <a:pt x="4" y="12"/>
                  </a:cubicBezTo>
                  <a:cubicBezTo>
                    <a:pt x="4" y="16"/>
                    <a:pt x="7" y="19"/>
                    <a:pt x="11" y="19"/>
                  </a:cubicBezTo>
                  <a:cubicBezTo>
                    <a:pt x="15" y="19"/>
                    <a:pt x="19" y="16"/>
                    <a:pt x="19" y="12"/>
                  </a:cubicBezTo>
                  <a:cubicBezTo>
                    <a:pt x="19" y="8"/>
                    <a:pt x="15" y="4"/>
                    <a:pt x="11"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0" name="Freeform 43"/>
            <p:cNvSpPr/>
            <p:nvPr/>
          </p:nvSpPr>
          <p:spPr bwMode="auto">
            <a:xfrm>
              <a:off x="4763" y="2166938"/>
              <a:ext cx="114300" cy="452438"/>
            </a:xfrm>
            <a:custGeom>
              <a:avLst/>
              <a:gdLst/>
              <a:ahLst/>
              <a:cxnLst/>
              <a:rect l="0" t="0" r="r" b="b"/>
              <a:pathLst>
                <a:path w="72" h="285">
                  <a:moveTo>
                    <a:pt x="6" y="285"/>
                  </a:moveTo>
                  <a:lnTo>
                    <a:pt x="0" y="276"/>
                  </a:lnTo>
                  <a:lnTo>
                    <a:pt x="60" y="216"/>
                  </a:lnTo>
                  <a:lnTo>
                    <a:pt x="60" y="0"/>
                  </a:lnTo>
                  <a:lnTo>
                    <a:pt x="72" y="0"/>
                  </a:lnTo>
                  <a:lnTo>
                    <a:pt x="72" y="222"/>
                  </a:lnTo>
                  <a:lnTo>
                    <a:pt x="6" y="28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1" name="Freeform 44"/>
            <p:cNvSpPr>
              <a:spLocks noEditPoints="1"/>
            </p:cNvSpPr>
            <p:nvPr/>
          </p:nvSpPr>
          <p:spPr bwMode="auto">
            <a:xfrm>
              <a:off x="52388" y="2066925"/>
              <a:ext cx="109538" cy="109538"/>
            </a:xfrm>
            <a:custGeom>
              <a:avLst/>
              <a:gdLst/>
              <a:ahLst/>
              <a:cxnLst/>
              <a:rect l="0" t="0" r="r" b="b"/>
              <a:pathLst>
                <a:path w="23" h="23">
                  <a:moveTo>
                    <a:pt x="12" y="23"/>
                  </a:moveTo>
                  <a:cubicBezTo>
                    <a:pt x="5" y="23"/>
                    <a:pt x="0" y="18"/>
                    <a:pt x="0" y="12"/>
                  </a:cubicBezTo>
                  <a:cubicBezTo>
                    <a:pt x="0" y="5"/>
                    <a:pt x="5" y="0"/>
                    <a:pt x="12" y="0"/>
                  </a:cubicBezTo>
                  <a:cubicBezTo>
                    <a:pt x="18" y="0"/>
                    <a:pt x="23" y="5"/>
                    <a:pt x="23" y="12"/>
                  </a:cubicBezTo>
                  <a:cubicBezTo>
                    <a:pt x="23" y="18"/>
                    <a:pt x="18" y="23"/>
                    <a:pt x="12" y="23"/>
                  </a:cubicBezTo>
                  <a:close/>
                  <a:moveTo>
                    <a:pt x="12" y="4"/>
                  </a:moveTo>
                  <a:cubicBezTo>
                    <a:pt x="8" y="4"/>
                    <a:pt x="4" y="8"/>
                    <a:pt x="4" y="12"/>
                  </a:cubicBezTo>
                  <a:cubicBezTo>
                    <a:pt x="4" y="16"/>
                    <a:pt x="8" y="19"/>
                    <a:pt x="12" y="19"/>
                  </a:cubicBezTo>
                  <a:cubicBezTo>
                    <a:pt x="16" y="19"/>
                    <a:pt x="19" y="16"/>
                    <a:pt x="19" y="12"/>
                  </a:cubicBezTo>
                  <a:cubicBezTo>
                    <a:pt x="19"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2" name="Rectangle 45"/>
            <p:cNvSpPr>
              <a:spLocks noChangeArrowheads="1"/>
            </p:cNvSpPr>
            <p:nvPr/>
          </p:nvSpPr>
          <p:spPr bwMode="auto">
            <a:xfrm>
              <a:off x="1228725"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53" name="Freeform 46"/>
            <p:cNvSpPr/>
            <p:nvPr/>
          </p:nvSpPr>
          <p:spPr bwMode="auto">
            <a:xfrm>
              <a:off x="1319213" y="5041900"/>
              <a:ext cx="371475" cy="1801813"/>
            </a:xfrm>
            <a:custGeom>
              <a:avLst/>
              <a:gdLst/>
              <a:ahLst/>
              <a:cxnLst/>
              <a:rect l="0" t="0" r="r" b="b"/>
              <a:pathLst>
                <a:path w="234" h="1135">
                  <a:moveTo>
                    <a:pt x="15" y="1135"/>
                  </a:moveTo>
                  <a:lnTo>
                    <a:pt x="0" y="1135"/>
                  </a:lnTo>
                  <a:lnTo>
                    <a:pt x="0" y="515"/>
                  </a:lnTo>
                  <a:lnTo>
                    <a:pt x="0" y="512"/>
                  </a:lnTo>
                  <a:lnTo>
                    <a:pt x="219" y="0"/>
                  </a:lnTo>
                  <a:lnTo>
                    <a:pt x="234"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4" name="Freeform 47"/>
            <p:cNvSpPr>
              <a:spLocks noEditPoints="1"/>
            </p:cNvSpPr>
            <p:nvPr/>
          </p:nvSpPr>
          <p:spPr bwMode="auto">
            <a:xfrm>
              <a:off x="1147763"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5" name="Freeform 48"/>
            <p:cNvSpPr/>
            <p:nvPr/>
          </p:nvSpPr>
          <p:spPr bwMode="auto">
            <a:xfrm>
              <a:off x="819150" y="3983038"/>
              <a:ext cx="347663" cy="2860675"/>
            </a:xfrm>
            <a:custGeom>
              <a:avLst/>
              <a:gdLst/>
              <a:ahLst/>
              <a:cxnLst/>
              <a:rect l="0" t="0" r="r" b="b"/>
              <a:pathLst>
                <a:path w="219" h="1802">
                  <a:moveTo>
                    <a:pt x="219" y="1802"/>
                  </a:moveTo>
                  <a:lnTo>
                    <a:pt x="201" y="1802"/>
                  </a:lnTo>
                  <a:lnTo>
                    <a:pt x="201" y="1185"/>
                  </a:lnTo>
                  <a:lnTo>
                    <a:pt x="0" y="3"/>
                  </a:lnTo>
                  <a:lnTo>
                    <a:pt x="15" y="0"/>
                  </a:lnTo>
                  <a:lnTo>
                    <a:pt x="219" y="1185"/>
                  </a:lnTo>
                  <a:lnTo>
                    <a:pt x="219" y="180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6" name="Freeform 49"/>
            <p:cNvSpPr>
              <a:spLocks noEditPoints="1"/>
            </p:cNvSpPr>
            <p:nvPr/>
          </p:nvSpPr>
          <p:spPr bwMode="auto">
            <a:xfrm>
              <a:off x="728663" y="3806825"/>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8"/>
                    <a:pt x="11" y="36"/>
                    <a:pt x="20" y="36"/>
                  </a:cubicBezTo>
                  <a:cubicBezTo>
                    <a:pt x="29" y="36"/>
                    <a:pt x="36" y="28"/>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7" name="Freeform 50"/>
            <p:cNvSpPr>
              <a:spLocks noEditPoints="1"/>
            </p:cNvSpPr>
            <p:nvPr/>
          </p:nvSpPr>
          <p:spPr bwMode="auto">
            <a:xfrm>
              <a:off x="1624013"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8" name="Freeform 51"/>
            <p:cNvSpPr/>
            <p:nvPr/>
          </p:nvSpPr>
          <p:spPr bwMode="auto">
            <a:xfrm>
              <a:off x="1404938" y="5422900"/>
              <a:ext cx="371475" cy="1425575"/>
            </a:xfrm>
            <a:custGeom>
              <a:avLst/>
              <a:gdLst/>
              <a:ahLst/>
              <a:cxnLst/>
              <a:rect l="0" t="0" r="r" b="b"/>
              <a:pathLst>
                <a:path w="234" h="898">
                  <a:moveTo>
                    <a:pt x="18" y="898"/>
                  </a:moveTo>
                  <a:lnTo>
                    <a:pt x="0" y="898"/>
                  </a:lnTo>
                  <a:lnTo>
                    <a:pt x="0" y="515"/>
                  </a:lnTo>
                  <a:lnTo>
                    <a:pt x="0" y="512"/>
                  </a:lnTo>
                  <a:lnTo>
                    <a:pt x="222" y="0"/>
                  </a:lnTo>
                  <a:lnTo>
                    <a:pt x="234"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59" name="Freeform 52"/>
            <p:cNvSpPr/>
            <p:nvPr/>
          </p:nvSpPr>
          <p:spPr bwMode="auto">
            <a:xfrm>
              <a:off x="1666875"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0" name="Freeform 53"/>
            <p:cNvSpPr>
              <a:spLocks noEditPoints="1"/>
            </p:cNvSpPr>
            <p:nvPr/>
          </p:nvSpPr>
          <p:spPr bwMode="auto">
            <a:xfrm>
              <a:off x="1709738"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1" name="Freeform 54"/>
            <p:cNvSpPr>
              <a:spLocks noEditPoints="1"/>
            </p:cNvSpPr>
            <p:nvPr/>
          </p:nvSpPr>
          <p:spPr bwMode="auto">
            <a:xfrm>
              <a:off x="1709738"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2" name="Freeform 55"/>
            <p:cNvSpPr/>
            <p:nvPr/>
          </p:nvSpPr>
          <p:spPr bwMode="auto">
            <a:xfrm>
              <a:off x="1766888" y="6330950"/>
              <a:ext cx="419100" cy="527050"/>
            </a:xfrm>
            <a:custGeom>
              <a:avLst/>
              <a:gdLst/>
              <a:ahLst/>
              <a:cxnLst/>
              <a:rect l="0" t="0" r="r" b="b"/>
              <a:pathLst>
                <a:path w="264" h="332">
                  <a:moveTo>
                    <a:pt x="12" y="332"/>
                  </a:moveTo>
                  <a:lnTo>
                    <a:pt x="0" y="326"/>
                  </a:lnTo>
                  <a:lnTo>
                    <a:pt x="45" y="206"/>
                  </a:lnTo>
                  <a:lnTo>
                    <a:pt x="255" y="0"/>
                  </a:lnTo>
                  <a:lnTo>
                    <a:pt x="264" y="12"/>
                  </a:lnTo>
                  <a:lnTo>
                    <a:pt x="60" y="215"/>
                  </a:lnTo>
                  <a:lnTo>
                    <a:pt x="12"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3" name="Freeform 56"/>
            <p:cNvSpPr>
              <a:spLocks noEditPoints="1"/>
            </p:cNvSpPr>
            <p:nvPr/>
          </p:nvSpPr>
          <p:spPr bwMode="auto">
            <a:xfrm>
              <a:off x="2147888"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4" name="Freeform 57"/>
            <p:cNvSpPr/>
            <p:nvPr/>
          </p:nvSpPr>
          <p:spPr bwMode="auto">
            <a:xfrm>
              <a:off x="504825" y="9525"/>
              <a:ext cx="233363" cy="5103813"/>
            </a:xfrm>
            <a:custGeom>
              <a:avLst/>
              <a:gdLst/>
              <a:ahLst/>
              <a:cxnLst/>
              <a:rect l="0" t="0" r="r" b="b"/>
              <a:pathLst>
                <a:path w="147" h="3215">
                  <a:moveTo>
                    <a:pt x="132" y="3215"/>
                  </a:moveTo>
                  <a:lnTo>
                    <a:pt x="129" y="2754"/>
                  </a:lnTo>
                  <a:lnTo>
                    <a:pt x="0" y="1901"/>
                  </a:lnTo>
                  <a:lnTo>
                    <a:pt x="0" y="0"/>
                  </a:lnTo>
                  <a:lnTo>
                    <a:pt x="15" y="0"/>
                  </a:lnTo>
                  <a:lnTo>
                    <a:pt x="15" y="1898"/>
                  </a:lnTo>
                  <a:lnTo>
                    <a:pt x="144" y="2754"/>
                  </a:lnTo>
                  <a:lnTo>
                    <a:pt x="147" y="3215"/>
                  </a:lnTo>
                  <a:lnTo>
                    <a:pt x="132" y="321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65" name="Freeform 58"/>
            <p:cNvSpPr>
              <a:spLocks noEditPoints="1"/>
            </p:cNvSpPr>
            <p:nvPr/>
          </p:nvSpPr>
          <p:spPr bwMode="auto">
            <a:xfrm>
              <a:off x="633413" y="5103813"/>
              <a:ext cx="185738" cy="185738"/>
            </a:xfrm>
            <a:custGeom>
              <a:avLst/>
              <a:gdLst/>
              <a:ahLst/>
              <a:cxnLst/>
              <a:rect l="0" t="0" r="r" b="b"/>
              <a:pathLst>
                <a:path w="39" h="39">
                  <a:moveTo>
                    <a:pt x="20" y="39"/>
                  </a:moveTo>
                  <a:cubicBezTo>
                    <a:pt x="9" y="39"/>
                    <a:pt x="0" y="30"/>
                    <a:pt x="0" y="19"/>
                  </a:cubicBezTo>
                  <a:cubicBezTo>
                    <a:pt x="0" y="9"/>
                    <a:pt x="9" y="0"/>
                    <a:pt x="20" y="0"/>
                  </a:cubicBezTo>
                  <a:cubicBezTo>
                    <a:pt x="30" y="0"/>
                    <a:pt x="39" y="9"/>
                    <a:pt x="39" y="19"/>
                  </a:cubicBezTo>
                  <a:cubicBezTo>
                    <a:pt x="39" y="30"/>
                    <a:pt x="30" y="39"/>
                    <a:pt x="20" y="39"/>
                  </a:cubicBezTo>
                  <a:close/>
                  <a:moveTo>
                    <a:pt x="20" y="4"/>
                  </a:moveTo>
                  <a:cubicBezTo>
                    <a:pt x="11" y="4"/>
                    <a:pt x="4" y="11"/>
                    <a:pt x="4" y="19"/>
                  </a:cubicBezTo>
                  <a:cubicBezTo>
                    <a:pt x="4" y="28"/>
                    <a:pt x="11" y="35"/>
                    <a:pt x="20" y="35"/>
                  </a:cubicBezTo>
                  <a:cubicBezTo>
                    <a:pt x="28" y="35"/>
                    <a:pt x="35" y="28"/>
                    <a:pt x="35" y="19"/>
                  </a:cubicBezTo>
                  <a:cubicBezTo>
                    <a:pt x="35"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sp>
        <p:nvSpPr>
          <p:cNvPr id="2" name="Title 1"/>
          <p:cNvSpPr>
            <a:spLocks noGrp="1"/>
          </p:cNvSpPr>
          <p:nvPr>
            <p:ph type="ctrTitle"/>
          </p:nvPr>
        </p:nvSpPr>
        <p:spPr>
          <a:xfrm>
            <a:off x="1876424" y="1122363"/>
            <a:ext cx="8791575"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1876424" y="3602038"/>
            <a:ext cx="8791575" cy="1655762"/>
          </a:xfrm>
        </p:spPr>
        <p:txBody>
          <a:bodyPr>
            <a:normAutofit/>
          </a:bodyPr>
          <a:lstStyle>
            <a:lvl1pPr marL="0" indent="0" algn="l">
              <a:buNone/>
              <a:defRPr sz="2000" cap="all" baseline="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077511" y="5410201"/>
            <a:ext cx="2743200" cy="365125"/>
          </a:xfrm>
        </p:spPr>
        <p:txBody>
          <a:bodyPr/>
          <a:lstStyle/>
          <a:p>
            <a:fld id="{4C6CB2DD-BDE6-D94E-BAFC-8BF31E763291}" type="datetimeFigureOut">
              <a:rPr lang="en-US" smtClean="0"/>
              <a:t>10/22/19</a:t>
            </a:fld>
            <a:endParaRPr lang="en-US"/>
          </a:p>
        </p:txBody>
      </p:sp>
      <p:sp>
        <p:nvSpPr>
          <p:cNvPr id="5" name="Footer Placeholder 4"/>
          <p:cNvSpPr>
            <a:spLocks noGrp="1"/>
          </p:cNvSpPr>
          <p:nvPr>
            <p:ph type="ftr" sz="quarter" idx="11"/>
          </p:nvPr>
        </p:nvSpPr>
        <p:spPr>
          <a:xfrm>
            <a:off x="1876424" y="5410201"/>
            <a:ext cx="5124886" cy="365125"/>
          </a:xfrm>
        </p:spPr>
        <p:txBody>
          <a:bodyPr/>
          <a:lstStyle/>
          <a:p>
            <a:endParaRPr lang="en-US"/>
          </a:p>
        </p:txBody>
      </p:sp>
      <p:sp>
        <p:nvSpPr>
          <p:cNvPr id="6" name="Slide Number Placeholder 5"/>
          <p:cNvSpPr>
            <a:spLocks noGrp="1"/>
          </p:cNvSpPr>
          <p:nvPr>
            <p:ph type="sldNum" sz="quarter" idx="12"/>
          </p:nvPr>
        </p:nvSpPr>
        <p:spPr>
          <a:xfrm>
            <a:off x="9896911" y="5410199"/>
            <a:ext cx="771089" cy="365125"/>
          </a:xfrm>
        </p:spPr>
        <p:txBody>
          <a:bodyPr/>
          <a:lstStyle/>
          <a:p>
            <a:fld id="{B11F9B7C-EA20-6042-BDDB-251234F9D12F}" type="slidenum">
              <a:rPr lang="en-US" smtClean="0"/>
              <a:t>‹#›</a:t>
            </a:fld>
            <a:endParaRPr lang="en-US"/>
          </a:p>
        </p:txBody>
      </p:sp>
    </p:spTree>
    <p:extLst>
      <p:ext uri="{BB962C8B-B14F-4D97-AF65-F5344CB8AC3E}">
        <p14:creationId xmlns:p14="http://schemas.microsoft.com/office/powerpoint/2010/main" val="36782541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0" y="4304664"/>
            <a:ext cx="9912355" cy="819355"/>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141411" y="606426"/>
            <a:ext cx="9912354" cy="3299778"/>
          </a:xfrm>
          <a:prstGeom prst="round2DiagRect">
            <a:avLst>
              <a:gd name="adj1" fmla="val 4860"/>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3200"/>
            </a:lvl1pPr>
          </a:lstStyle>
          <a:p>
            <a:pPr marL="0" lvl="0" indent="0">
              <a:buNone/>
            </a:pPr>
            <a:r>
              <a:rPr lang="en-US"/>
              <a:t>Click icon to add picture</a:t>
            </a:r>
            <a:endParaRPr lang="en-US" dirty="0"/>
          </a:p>
        </p:txBody>
      </p:sp>
      <p:sp>
        <p:nvSpPr>
          <p:cNvPr id="4" name="Text Placeholder 3"/>
          <p:cNvSpPr>
            <a:spLocks noGrp="1"/>
          </p:cNvSpPr>
          <p:nvPr>
            <p:ph type="body" sz="half" idx="2"/>
          </p:nvPr>
        </p:nvSpPr>
        <p:spPr>
          <a:xfrm>
            <a:off x="1141364" y="5124020"/>
            <a:ext cx="9910859" cy="682472"/>
          </a:xfrm>
        </p:spPr>
        <p:txBody>
          <a:bodyP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6CB2DD-BDE6-D94E-BAFC-8BF31E763291}"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F9B7C-EA20-6042-BDDB-251234F9D12F}" type="slidenum">
              <a:rPr lang="en-US" smtClean="0"/>
              <a:t>‹#›</a:t>
            </a:fld>
            <a:endParaRPr lang="en-US"/>
          </a:p>
        </p:txBody>
      </p:sp>
    </p:spTree>
    <p:extLst>
      <p:ext uri="{BB962C8B-B14F-4D97-AF65-F5344CB8AC3E}">
        <p14:creationId xmlns:p14="http://schemas.microsoft.com/office/powerpoint/2010/main" val="764443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56" y="609600"/>
            <a:ext cx="9905955" cy="3429000"/>
          </a:xfrm>
        </p:spPr>
        <p:txBody>
          <a:bodyPr anchor="ctr">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410" y="4419599"/>
            <a:ext cx="9904459" cy="1371599"/>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6CB2DD-BDE6-D94E-BAFC-8BF31E763291}"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F9B7C-EA20-6042-BDDB-251234F9D12F}" type="slidenum">
              <a:rPr lang="en-US" smtClean="0"/>
              <a:t>‹#›</a:t>
            </a:fld>
            <a:endParaRPr lang="en-US"/>
          </a:p>
        </p:txBody>
      </p:sp>
    </p:spTree>
    <p:extLst>
      <p:ext uri="{BB962C8B-B14F-4D97-AF65-F5344CB8AC3E}">
        <p14:creationId xmlns:p14="http://schemas.microsoft.com/office/powerpoint/2010/main" val="2861290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599"/>
            <a:ext cx="9302752" cy="2748429"/>
          </a:xfrm>
        </p:spPr>
        <p:txBody>
          <a:bodyPr anchor="ctr">
            <a:normAutofit/>
          </a:bodyPr>
          <a:lstStyle>
            <a:lvl1pPr>
              <a:defRPr sz="36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365557"/>
            <a:ext cx="875229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1141411" y="4309919"/>
            <a:ext cx="9906002" cy="1489496"/>
          </a:xfrm>
        </p:spPr>
        <p:txBody>
          <a:bodyPr anchor="ct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6CB2DD-BDE6-D94E-BAFC-8BF31E763291}"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F9B7C-EA20-6042-BDDB-251234F9D12F}" type="slidenum">
              <a:rPr lang="en-US" smtClean="0"/>
              <a:t>‹#›</a:t>
            </a:fld>
            <a:endParaRPr lang="en-US"/>
          </a:p>
        </p:txBody>
      </p:sp>
      <p:sp>
        <p:nvSpPr>
          <p:cNvPr id="60" name="TextBox 59"/>
          <p:cNvSpPr txBox="1"/>
          <p:nvPr/>
        </p:nvSpPr>
        <p:spPr>
          <a:xfrm>
            <a:off x="903512" y="73239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61" name="TextBox 60"/>
          <p:cNvSpPr txBox="1"/>
          <p:nvPr/>
        </p:nvSpPr>
        <p:spPr>
          <a:xfrm>
            <a:off x="10537370" y="2764972"/>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Trebuchet MS"/>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919623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0" y="2134041"/>
            <a:ext cx="9906001" cy="2511835"/>
          </a:xfrm>
        </p:spPr>
        <p:txBody>
          <a:bodyPr anchor="b">
            <a:normAutofit/>
          </a:bodyPr>
          <a:lstStyle>
            <a:lvl1pPr>
              <a:defRPr sz="3600"/>
            </a:lvl1pPr>
          </a:lstStyle>
          <a:p>
            <a:r>
              <a:rPr lang="en-US"/>
              <a:t>Click to edit Master title style</a:t>
            </a:r>
            <a:endParaRPr lang="en-US" dirty="0"/>
          </a:p>
        </p:txBody>
      </p:sp>
      <p:sp>
        <p:nvSpPr>
          <p:cNvPr id="4" name="Text Placeholder 3"/>
          <p:cNvSpPr>
            <a:spLocks noGrp="1"/>
          </p:cNvSpPr>
          <p:nvPr>
            <p:ph type="body" sz="half" idx="2"/>
          </p:nvPr>
        </p:nvSpPr>
        <p:spPr>
          <a:xfrm>
            <a:off x="1141364" y="4657655"/>
            <a:ext cx="9904505" cy="1140644"/>
          </a:xfrm>
        </p:spPr>
        <p:txBody>
          <a:bodyPr anchor="t">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6CB2DD-BDE6-D94E-BAFC-8BF31E763291}"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F9B7C-EA20-6042-BDDB-251234F9D12F}" type="slidenum">
              <a:rPr lang="en-US" smtClean="0"/>
              <a:t>‹#›</a:t>
            </a:fld>
            <a:endParaRPr lang="en-US"/>
          </a:p>
        </p:txBody>
      </p:sp>
    </p:spTree>
    <p:extLst>
      <p:ext uri="{BB962C8B-B14F-4D97-AF65-F5344CB8AC3E}">
        <p14:creationId xmlns:p14="http://schemas.microsoft.com/office/powerpoint/2010/main" val="17912068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1141413" y="609600"/>
            <a:ext cx="9905998" cy="1905000"/>
          </a:xfrm>
        </p:spPr>
        <p:txBody>
          <a:bodyPr/>
          <a:lstStyle/>
          <a:p>
            <a:r>
              <a:rPr lang="en-US"/>
              <a:t>Click to edit Master title style</a:t>
            </a:r>
            <a:endParaRPr lang="en-US" dirty="0"/>
          </a:p>
        </p:txBody>
      </p:sp>
      <p:sp>
        <p:nvSpPr>
          <p:cNvPr id="7" name="Text Placeholder 2"/>
          <p:cNvSpPr>
            <a:spLocks noGrp="1"/>
          </p:cNvSpPr>
          <p:nvPr>
            <p:ph type="body" idx="1"/>
          </p:nvPr>
        </p:nvSpPr>
        <p:spPr>
          <a:xfrm>
            <a:off x="1141410" y="2674463"/>
            <a:ext cx="3196899"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1127918" y="3360263"/>
            <a:ext cx="3208735"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514766" y="2677635"/>
            <a:ext cx="3184385"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504213" y="3363435"/>
            <a:ext cx="3195830"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852442" y="2674463"/>
            <a:ext cx="3194968" cy="685800"/>
          </a:xfrm>
        </p:spPr>
        <p:txBody>
          <a:bodyPr anchor="b">
            <a:noAutofit/>
          </a:bodyPr>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852442" y="3360263"/>
            <a:ext cx="3194968" cy="2430936"/>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C6CB2DD-BDE6-D94E-BAFC-8BF31E763291}" type="datetimeFigureOut">
              <a:rPr lang="en-US" smtClean="0"/>
              <a:t>10/22/19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1F9B7C-EA20-6042-BDDB-251234F9D12F}" type="slidenum">
              <a:rPr lang="en-US" smtClean="0"/>
              <a:t>‹#›</a:t>
            </a:fld>
            <a:endParaRPr lang="en-US"/>
          </a:p>
        </p:txBody>
      </p:sp>
    </p:spTree>
    <p:extLst>
      <p:ext uri="{BB962C8B-B14F-4D97-AF65-F5344CB8AC3E}">
        <p14:creationId xmlns:p14="http://schemas.microsoft.com/office/powerpoint/2010/main" val="20219537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1141411" y="609600"/>
            <a:ext cx="9905999" cy="19050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1141413" y="4404596"/>
            <a:ext cx="319524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141413" y="2666998"/>
            <a:ext cx="31952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1" name="Text Placeholder 3"/>
          <p:cNvSpPr>
            <a:spLocks noGrp="1"/>
          </p:cNvSpPr>
          <p:nvPr>
            <p:ph type="body" sz="half" idx="18"/>
          </p:nvPr>
        </p:nvSpPr>
        <p:spPr>
          <a:xfrm>
            <a:off x="1141413" y="4980858"/>
            <a:ext cx="3195240" cy="81784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89053" y="4404596"/>
            <a:ext cx="3200400"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489053" y="2666998"/>
            <a:ext cx="3198940"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4" name="Text Placeholder 3"/>
          <p:cNvSpPr>
            <a:spLocks noGrp="1"/>
          </p:cNvSpPr>
          <p:nvPr>
            <p:ph type="body" sz="half" idx="19"/>
          </p:nvPr>
        </p:nvSpPr>
        <p:spPr>
          <a:xfrm>
            <a:off x="4487593" y="4980857"/>
            <a:ext cx="3200400" cy="81034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852567" y="4404595"/>
            <a:ext cx="3190741" cy="576262"/>
          </a:xfrm>
        </p:spPr>
        <p:txBody>
          <a:bodyPr anchor="b">
            <a:noAutofit/>
          </a:bodyPr>
          <a:lstStyle>
            <a:lvl1pPr marL="0" indent="0">
              <a:lnSpc>
                <a:spcPct val="90000"/>
              </a:lnSpc>
              <a:buNone/>
              <a:defRPr sz="20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7852442" y="2666998"/>
            <a:ext cx="3194969" cy="1524000"/>
          </a:xfrm>
          <a:prstGeom prst="round2DiagRect">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vert="horz" lIns="91440" tIns="45720" rIns="91440" bIns="45720" rtlCol="0" anchor="t">
            <a:normAutofit/>
          </a:bodyPr>
          <a:lstStyle>
            <a:lvl1pPr>
              <a:buNone/>
              <a:defRPr lang="en-US" sz="2000" dirty="0"/>
            </a:lvl1pPr>
          </a:lstStyle>
          <a:p>
            <a:pPr marL="0" lvl="0" indent="0">
              <a:buNone/>
            </a:pPr>
            <a:r>
              <a:rPr lang="en-US"/>
              <a:t>Click icon to add picture</a:t>
            </a:r>
            <a:endParaRPr lang="en-US" dirty="0"/>
          </a:p>
        </p:txBody>
      </p:sp>
      <p:sp>
        <p:nvSpPr>
          <p:cNvPr id="27" name="Text Placeholder 3"/>
          <p:cNvSpPr>
            <a:spLocks noGrp="1"/>
          </p:cNvSpPr>
          <p:nvPr>
            <p:ph type="body" sz="half" idx="20"/>
          </p:nvPr>
        </p:nvSpPr>
        <p:spPr>
          <a:xfrm>
            <a:off x="7852442" y="4980854"/>
            <a:ext cx="3194968" cy="810345"/>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4C6CB2DD-BDE6-D94E-BAFC-8BF31E763291}" type="datetimeFigureOut">
              <a:rPr lang="en-US" smtClean="0"/>
              <a:t>10/22/19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1F9B7C-EA20-6042-BDDB-251234F9D12F}" type="slidenum">
              <a:rPr lang="en-US" smtClean="0"/>
              <a:t>‹#›</a:t>
            </a:fld>
            <a:endParaRPr lang="en-US"/>
          </a:p>
        </p:txBody>
      </p:sp>
    </p:spTree>
    <p:extLst>
      <p:ext uri="{BB962C8B-B14F-4D97-AF65-F5344CB8AC3E}">
        <p14:creationId xmlns:p14="http://schemas.microsoft.com/office/powerpoint/2010/main" val="312928363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6CB2DD-BDE6-D94E-BAFC-8BF31E763291}"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F9B7C-EA20-6042-BDDB-251234F9D12F}" type="slidenum">
              <a:rPr lang="en-US" smtClean="0"/>
              <a:t>‹#›</a:t>
            </a:fld>
            <a:endParaRPr lang="en-US"/>
          </a:p>
        </p:txBody>
      </p:sp>
    </p:spTree>
    <p:extLst>
      <p:ext uri="{BB962C8B-B14F-4D97-AF65-F5344CB8AC3E}">
        <p14:creationId xmlns:p14="http://schemas.microsoft.com/office/powerpoint/2010/main" val="34029388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042400" y="609599"/>
            <a:ext cx="2005011" cy="518160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141410" y="609599"/>
            <a:ext cx="7748590"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6CB2DD-BDE6-D94E-BAFC-8BF31E763291}"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F9B7C-EA20-6042-BDDB-251234F9D12F}" type="slidenum">
              <a:rPr lang="en-US" smtClean="0"/>
              <a:t>‹#›</a:t>
            </a:fld>
            <a:endParaRPr lang="en-US"/>
          </a:p>
        </p:txBody>
      </p:sp>
    </p:spTree>
    <p:extLst>
      <p:ext uri="{BB962C8B-B14F-4D97-AF65-F5344CB8AC3E}">
        <p14:creationId xmlns:p14="http://schemas.microsoft.com/office/powerpoint/2010/main" val="374109717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C6CB2DD-BDE6-D94E-BAFC-8BF31E763291}"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F9B7C-EA20-6042-BDDB-251234F9D12F}" type="slidenum">
              <a:rPr lang="en-US" smtClean="0"/>
              <a:t>‹#›</a:t>
            </a:fld>
            <a:endParaRPr lang="en-US"/>
          </a:p>
        </p:txBody>
      </p:sp>
    </p:spTree>
    <p:extLst>
      <p:ext uri="{BB962C8B-B14F-4D97-AF65-F5344CB8AC3E}">
        <p14:creationId xmlns:p14="http://schemas.microsoft.com/office/powerpoint/2010/main" val="17965570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41411" y="1419226"/>
            <a:ext cx="9906000" cy="2852737"/>
          </a:xfrm>
        </p:spPr>
        <p:txBody>
          <a:bodyPr anchor="b">
            <a:normAutofit/>
          </a:bodyPr>
          <a:lstStyle>
            <a:lvl1pPr>
              <a:defRPr sz="3600"/>
            </a:lvl1pPr>
          </a:lstStyle>
          <a:p>
            <a:r>
              <a:rPr lang="en-US"/>
              <a:t>Click to edit Master title style</a:t>
            </a:r>
            <a:endParaRPr lang="en-US" dirty="0"/>
          </a:p>
        </p:txBody>
      </p:sp>
      <p:sp>
        <p:nvSpPr>
          <p:cNvPr id="3" name="Text Placeholder 2"/>
          <p:cNvSpPr>
            <a:spLocks noGrp="1"/>
          </p:cNvSpPr>
          <p:nvPr>
            <p:ph type="body" idx="1"/>
          </p:nvPr>
        </p:nvSpPr>
        <p:spPr>
          <a:xfrm>
            <a:off x="1141411" y="4424362"/>
            <a:ext cx="9906000" cy="1374776"/>
          </a:xfrm>
        </p:spPr>
        <p:txBody>
          <a:bodyPr>
            <a:normAutofit/>
          </a:bodyPr>
          <a:lstStyle>
            <a:lvl1pPr marL="0" indent="0">
              <a:buNone/>
              <a:defRPr sz="1800" cap="all" baseline="0">
                <a:solidFill>
                  <a:schemeClr val="tx1">
                    <a:tint val="75000"/>
                  </a:schemeClr>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C6CB2DD-BDE6-D94E-BAFC-8BF31E763291}" type="datetimeFigureOut">
              <a:rPr lang="en-US" smtClean="0"/>
              <a:t>10/22/19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11F9B7C-EA20-6042-BDDB-251234F9D12F}" type="slidenum">
              <a:rPr lang="en-US" smtClean="0"/>
              <a:t>‹#›</a:t>
            </a:fld>
            <a:endParaRPr lang="en-US"/>
          </a:p>
        </p:txBody>
      </p:sp>
    </p:spTree>
    <p:extLst>
      <p:ext uri="{BB962C8B-B14F-4D97-AF65-F5344CB8AC3E}">
        <p14:creationId xmlns:p14="http://schemas.microsoft.com/office/powerpoint/2010/main" val="399337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141410" y="2249486"/>
            <a:ext cx="4878389"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249486"/>
            <a:ext cx="4875211" cy="354171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C6CB2DD-BDE6-D94E-BAFC-8BF31E763291}"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F9B7C-EA20-6042-BDDB-251234F9D12F}" type="slidenum">
              <a:rPr lang="en-US" smtClean="0"/>
              <a:t>‹#›</a:t>
            </a:fld>
            <a:endParaRPr lang="en-US"/>
          </a:p>
        </p:txBody>
      </p:sp>
    </p:spTree>
    <p:extLst>
      <p:ext uri="{BB962C8B-B14F-4D97-AF65-F5344CB8AC3E}">
        <p14:creationId xmlns:p14="http://schemas.microsoft.com/office/powerpoint/2010/main" val="13168185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19126"/>
            <a:ext cx="9906000" cy="1477961"/>
          </a:xfrm>
        </p:spPr>
        <p:txBody>
          <a:bodyPr/>
          <a:lstStyle/>
          <a:p>
            <a:r>
              <a:rPr lang="en-US"/>
              <a:t>Click to edit Master title style</a:t>
            </a:r>
            <a:endParaRPr lang="en-US" dirty="0"/>
          </a:p>
        </p:txBody>
      </p:sp>
      <p:sp>
        <p:nvSpPr>
          <p:cNvPr id="3" name="Text Placeholder 2"/>
          <p:cNvSpPr>
            <a:spLocks noGrp="1"/>
          </p:cNvSpPr>
          <p:nvPr>
            <p:ph type="body" idx="1"/>
          </p:nvPr>
        </p:nvSpPr>
        <p:spPr>
          <a:xfrm>
            <a:off x="1370019" y="2249486"/>
            <a:ext cx="4649783"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141410" y="3073397"/>
            <a:ext cx="4878391"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8" y="2249485"/>
            <a:ext cx="4646602" cy="823912"/>
          </a:xfrm>
        </p:spPr>
        <p:txBody>
          <a:bodyPr anchor="b"/>
          <a:lstStyle>
            <a:lvl1pPr marL="0" indent="0">
              <a:lnSpc>
                <a:spcPct val="90000"/>
              </a:lnSpc>
              <a:buNone/>
              <a:defRPr sz="2400" b="0" cap="all" baseline="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3073397"/>
            <a:ext cx="4875210" cy="27178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C6CB2DD-BDE6-D94E-BAFC-8BF31E763291}" type="datetimeFigureOut">
              <a:rPr lang="en-US" smtClean="0"/>
              <a:t>10/22/19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11F9B7C-EA20-6042-BDDB-251234F9D12F}" type="slidenum">
              <a:rPr lang="en-US" smtClean="0"/>
              <a:t>‹#›</a:t>
            </a:fld>
            <a:endParaRPr lang="en-US"/>
          </a:p>
        </p:txBody>
      </p:sp>
    </p:spTree>
    <p:extLst>
      <p:ext uri="{BB962C8B-B14F-4D97-AF65-F5344CB8AC3E}">
        <p14:creationId xmlns:p14="http://schemas.microsoft.com/office/powerpoint/2010/main" val="7749990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C6CB2DD-BDE6-D94E-BAFC-8BF31E763291}" type="datetimeFigureOut">
              <a:rPr lang="en-US" smtClean="0"/>
              <a:t>10/22/19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11F9B7C-EA20-6042-BDDB-251234F9D12F}" type="slidenum">
              <a:rPr lang="en-US" smtClean="0"/>
              <a:t>‹#›</a:t>
            </a:fld>
            <a:endParaRPr lang="en-US"/>
          </a:p>
        </p:txBody>
      </p:sp>
    </p:spTree>
    <p:extLst>
      <p:ext uri="{BB962C8B-B14F-4D97-AF65-F5344CB8AC3E}">
        <p14:creationId xmlns:p14="http://schemas.microsoft.com/office/powerpoint/2010/main" val="29481602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C6CB2DD-BDE6-D94E-BAFC-8BF31E763291}" type="datetimeFigureOut">
              <a:rPr lang="en-US" smtClean="0"/>
              <a:t>10/22/19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11F9B7C-EA20-6042-BDDB-251234F9D12F}" type="slidenum">
              <a:rPr lang="en-US" smtClean="0"/>
              <a:t>‹#›</a:t>
            </a:fld>
            <a:endParaRPr lang="en-US"/>
          </a:p>
        </p:txBody>
      </p:sp>
    </p:spTree>
    <p:extLst>
      <p:ext uri="{BB962C8B-B14F-4D97-AF65-F5344CB8AC3E}">
        <p14:creationId xmlns:p14="http://schemas.microsoft.com/office/powerpoint/2010/main" val="41634171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6705" y="609601"/>
            <a:ext cx="3856037" cy="1639884"/>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56200" y="592666"/>
            <a:ext cx="5891209" cy="5198534"/>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46705" y="2249486"/>
            <a:ext cx="3856037"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6CB2DD-BDE6-D94E-BAFC-8BF31E763291}"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F9B7C-EA20-6042-BDDB-251234F9D12F}" type="slidenum">
              <a:rPr lang="en-US" smtClean="0"/>
              <a:t>‹#›</a:t>
            </a:fld>
            <a:endParaRPr lang="en-US"/>
          </a:p>
        </p:txBody>
      </p:sp>
    </p:spTree>
    <p:extLst>
      <p:ext uri="{BB962C8B-B14F-4D97-AF65-F5344CB8AC3E}">
        <p14:creationId xmlns:p14="http://schemas.microsoft.com/office/powerpoint/2010/main" val="17231254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3" y="609600"/>
            <a:ext cx="5934508" cy="1639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380721" y="609601"/>
            <a:ext cx="3666690" cy="5181599"/>
          </a:xfrm>
          <a:prstGeom prst="round2DiagRect">
            <a:avLst>
              <a:gd name="adj1" fmla="val 5608"/>
              <a:gd name="adj2" fmla="val 0"/>
            </a:avLst>
          </a:prstGeom>
          <a:ln w="19050" cap="sq">
            <a:solidFill>
              <a:schemeClr val="tx2">
                <a:lumMod val="60000"/>
                <a:lumOff val="40000"/>
                <a:alpha val="60000"/>
              </a:schemeClr>
            </a:solidFill>
            <a:miter lim="800000"/>
          </a:ln>
          <a:effectLst>
            <a:outerShdw blurRad="88900" dist="38100" dir="5400000" algn="t" rotWithShape="0">
              <a:prstClr val="black">
                <a:alpha val="40000"/>
              </a:prst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41410" y="2249486"/>
            <a:ext cx="5934511" cy="354171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C6CB2DD-BDE6-D94E-BAFC-8BF31E763291}" type="datetimeFigureOut">
              <a:rPr lang="en-US" smtClean="0"/>
              <a:t>10/22/19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11F9B7C-EA20-6042-BDDB-251234F9D12F}" type="slidenum">
              <a:rPr lang="en-US" smtClean="0"/>
              <a:t>‹#›</a:t>
            </a:fld>
            <a:endParaRPr lang="en-US"/>
          </a:p>
        </p:txBody>
      </p:sp>
    </p:spTree>
    <p:extLst>
      <p:ext uri="{BB962C8B-B14F-4D97-AF65-F5344CB8AC3E}">
        <p14:creationId xmlns:p14="http://schemas.microsoft.com/office/powerpoint/2010/main" val="42126057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2" descr="\\DROBO-FS\QuickDrops\JB\PPTX NG\Droplets\LightingOverlay.png"/>
          <p:cNvPicPr>
            <a:picLocks noChangeAspect="1" noChangeArrowheads="1"/>
          </p:cNvPicPr>
          <p:nvPr/>
        </p:nvPicPr>
        <p:blipFill>
          <a:blip r:embed="rId19">
            <a:alphaModFix amt="30000"/>
            <a:extLst>
              <a:ext uri="{28A0092B-C50C-407E-A947-70E740481C1C}">
                <a14:useLocalDpi xmlns:a14="http://schemas.microsoft.com/office/drawing/2010/main" val="0"/>
              </a:ext>
            </a:extLst>
          </a:blip>
          <a:srcRect/>
          <a:stretch>
            <a:fillRect/>
          </a:stretch>
        </p:blipFill>
        <p:spPr bwMode="auto">
          <a:xfrm>
            <a:off x="0" y="-1"/>
            <a:ext cx="12192003" cy="6858001"/>
          </a:xfrm>
          <a:prstGeom prst="rect">
            <a:avLst/>
          </a:prstGeom>
          <a:noFill/>
          <a:extLst>
            <a:ext uri="{909E8E84-426E-40dd-AFC4-6F175D3DCCD1}">
              <a14:hiddenFill xmlns:a14="http://schemas.microsoft.com/office/drawing/2010/main" xmlns="">
                <a:solidFill>
                  <a:srgbClr val="FFFFFF"/>
                </a:solidFill>
              </a14:hiddenFill>
            </a:ext>
          </a:extLst>
        </p:spPr>
      </p:pic>
      <p:grpSp>
        <p:nvGrpSpPr>
          <p:cNvPr id="8" name="Group 7"/>
          <p:cNvGrpSpPr/>
          <p:nvPr/>
        </p:nvGrpSpPr>
        <p:grpSpPr>
          <a:xfrm>
            <a:off x="-14288" y="0"/>
            <a:ext cx="12053888" cy="6858001"/>
            <a:chOff x="-14288" y="0"/>
            <a:chExt cx="12053888" cy="6858001"/>
          </a:xfrm>
        </p:grpSpPr>
        <p:grpSp>
          <p:nvGrpSpPr>
            <p:cNvPr id="9" name="Group 8"/>
            <p:cNvGrpSpPr/>
            <p:nvPr/>
          </p:nvGrpSpPr>
          <p:grpSpPr>
            <a:xfrm>
              <a:off x="-14288" y="0"/>
              <a:ext cx="1220788" cy="6858001"/>
              <a:chOff x="-14288" y="0"/>
              <a:chExt cx="1220788" cy="6858001"/>
            </a:xfrm>
            <a:gradFill flip="none" rotWithShape="1">
              <a:gsLst>
                <a:gs pos="0">
                  <a:schemeClr val="tx2"/>
                </a:gs>
                <a:gs pos="100000">
                  <a:schemeClr val="bg2">
                    <a:lumMod val="60000"/>
                    <a:lumOff val="40000"/>
                  </a:schemeClr>
                </a:gs>
              </a:gsLst>
              <a:lin ang="5400000" scaled="0"/>
              <a:tileRect/>
            </a:gradFill>
          </p:grpSpPr>
          <p:sp>
            <p:nvSpPr>
              <p:cNvPr id="21" name="Rectangle 5"/>
              <p:cNvSpPr>
                <a:spLocks noChangeArrowheads="1"/>
              </p:cNvSpPr>
              <p:nvPr/>
            </p:nvSpPr>
            <p:spPr bwMode="auto">
              <a:xfrm>
                <a:off x="114300" y="4763"/>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22" name="Freeform 6"/>
              <p:cNvSpPr>
                <a:spLocks noEditPoints="1"/>
              </p:cNvSpPr>
              <p:nvPr/>
            </p:nvSpPr>
            <p:spPr bwMode="auto">
              <a:xfrm>
                <a:off x="33337" y="217646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3" name="Freeform 7"/>
              <p:cNvSpPr>
                <a:spLocks noEditPoints="1"/>
              </p:cNvSpPr>
              <p:nvPr/>
            </p:nvSpPr>
            <p:spPr bwMode="auto">
              <a:xfrm>
                <a:off x="28575" y="4021138"/>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8"/>
              <p:cNvSpPr/>
              <p:nvPr/>
            </p:nvSpPr>
            <p:spPr bwMode="auto">
              <a:xfrm>
                <a:off x="200025" y="4763"/>
                <a:ext cx="369888" cy="1811338"/>
              </a:xfrm>
              <a:custGeom>
                <a:avLst/>
                <a:gdLst/>
                <a:ahLst/>
                <a:cxnLst/>
                <a:rect l="0" t="0" r="r" b="b"/>
                <a:pathLst>
                  <a:path w="233" h="1141">
                    <a:moveTo>
                      <a:pt x="218" y="1141"/>
                    </a:moveTo>
                    <a:lnTo>
                      <a:pt x="0" y="626"/>
                    </a:lnTo>
                    <a:lnTo>
                      <a:pt x="0" y="0"/>
                    </a:lnTo>
                    <a:lnTo>
                      <a:pt x="15" y="0"/>
                    </a:lnTo>
                    <a:lnTo>
                      <a:pt x="15" y="623"/>
                    </a:lnTo>
                    <a:lnTo>
                      <a:pt x="233" y="1135"/>
                    </a:lnTo>
                    <a:lnTo>
                      <a:pt x="218" y="114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5" name="Freeform 9"/>
              <p:cNvSpPr>
                <a:spLocks noEditPoints="1"/>
              </p:cNvSpPr>
              <p:nvPr/>
            </p:nvSpPr>
            <p:spPr bwMode="auto">
              <a:xfrm>
                <a:off x="503237" y="1801813"/>
                <a:ext cx="190500" cy="188913"/>
              </a:xfrm>
              <a:custGeom>
                <a:avLst/>
                <a:gdLst/>
                <a:ahLst/>
                <a:cxnLst/>
                <a:rect l="0" t="0" r="r" b="b"/>
                <a:pathLst>
                  <a:path w="40" h="40">
                    <a:moveTo>
                      <a:pt x="20" y="40"/>
                    </a:moveTo>
                    <a:cubicBezTo>
                      <a:pt x="9" y="40"/>
                      <a:pt x="0" y="31"/>
                      <a:pt x="0" y="20"/>
                    </a:cubicBezTo>
                    <a:cubicBezTo>
                      <a:pt x="0" y="9"/>
                      <a:pt x="9" y="0"/>
                      <a:pt x="20" y="0"/>
                    </a:cubicBezTo>
                    <a:cubicBezTo>
                      <a:pt x="33" y="0"/>
                      <a:pt x="40" y="6"/>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6" name="Freeform 10"/>
              <p:cNvSpPr/>
              <p:nvPr/>
            </p:nvSpPr>
            <p:spPr bwMode="auto">
              <a:xfrm>
                <a:off x="285750" y="4763"/>
                <a:ext cx="369888" cy="1430338"/>
              </a:xfrm>
              <a:custGeom>
                <a:avLst/>
                <a:gdLst/>
                <a:ahLst/>
                <a:cxnLst/>
                <a:rect l="0" t="0" r="r" b="b"/>
                <a:pathLst>
                  <a:path w="233" h="901">
                    <a:moveTo>
                      <a:pt x="221" y="901"/>
                    </a:moveTo>
                    <a:lnTo>
                      <a:pt x="0" y="383"/>
                    </a:lnTo>
                    <a:lnTo>
                      <a:pt x="0" y="0"/>
                    </a:lnTo>
                    <a:lnTo>
                      <a:pt x="18" y="0"/>
                    </a:lnTo>
                    <a:lnTo>
                      <a:pt x="18" y="380"/>
                    </a:lnTo>
                    <a:lnTo>
                      <a:pt x="233" y="895"/>
                    </a:lnTo>
                    <a:lnTo>
                      <a:pt x="221" y="901"/>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7" name="Freeform 11"/>
              <p:cNvSpPr/>
              <p:nvPr/>
            </p:nvSpPr>
            <p:spPr bwMode="auto">
              <a:xfrm>
                <a:off x="546100" y="0"/>
                <a:ext cx="152400" cy="912813"/>
              </a:xfrm>
              <a:custGeom>
                <a:avLst/>
                <a:gdLst/>
                <a:ahLst/>
                <a:cxnLst/>
                <a:rect l="0" t="0" r="r" b="b"/>
                <a:pathLst>
                  <a:path w="96" h="575">
                    <a:moveTo>
                      <a:pt x="96" y="575"/>
                    </a:moveTo>
                    <a:lnTo>
                      <a:pt x="78" y="575"/>
                    </a:lnTo>
                    <a:lnTo>
                      <a:pt x="78" y="192"/>
                    </a:lnTo>
                    <a:lnTo>
                      <a:pt x="0" y="6"/>
                    </a:lnTo>
                    <a:lnTo>
                      <a:pt x="15" y="0"/>
                    </a:lnTo>
                    <a:lnTo>
                      <a:pt x="96" y="189"/>
                    </a:lnTo>
                    <a:lnTo>
                      <a:pt x="96"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8" name="Freeform 12"/>
              <p:cNvSpPr>
                <a:spLocks noEditPoints="1"/>
              </p:cNvSpPr>
              <p:nvPr/>
            </p:nvSpPr>
            <p:spPr bwMode="auto">
              <a:xfrm>
                <a:off x="588962" y="1420813"/>
                <a:ext cx="190500" cy="190500"/>
              </a:xfrm>
              <a:custGeom>
                <a:avLst/>
                <a:gdLst/>
                <a:ahLst/>
                <a:cxnLst/>
                <a:rect l="0" t="0" r="r" b="b"/>
                <a:pathLst>
                  <a:path w="40" h="40">
                    <a:moveTo>
                      <a:pt x="20" y="40"/>
                    </a:moveTo>
                    <a:cubicBezTo>
                      <a:pt x="9" y="40"/>
                      <a:pt x="0" y="31"/>
                      <a:pt x="0" y="20"/>
                    </a:cubicBezTo>
                    <a:cubicBezTo>
                      <a:pt x="0" y="9"/>
                      <a:pt x="9" y="0"/>
                      <a:pt x="20" y="0"/>
                    </a:cubicBezTo>
                    <a:cubicBezTo>
                      <a:pt x="33" y="0"/>
                      <a:pt x="40" y="7"/>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9"/>
                      <a:pt x="31"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9" name="Freeform 13"/>
              <p:cNvSpPr>
                <a:spLocks noEditPoints="1"/>
              </p:cNvSpPr>
              <p:nvPr/>
            </p:nvSpPr>
            <p:spPr bwMode="auto">
              <a:xfrm>
                <a:off x="588962" y="9032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0" name="Freeform 14"/>
              <p:cNvSpPr/>
              <p:nvPr/>
            </p:nvSpPr>
            <p:spPr bwMode="auto">
              <a:xfrm>
                <a:off x="641350" y="0"/>
                <a:ext cx="422275" cy="527050"/>
              </a:xfrm>
              <a:custGeom>
                <a:avLst/>
                <a:gdLst/>
                <a:ahLst/>
                <a:cxnLst/>
                <a:rect l="0" t="0" r="r" b="b"/>
                <a:pathLst>
                  <a:path w="266" h="332">
                    <a:moveTo>
                      <a:pt x="257" y="332"/>
                    </a:moveTo>
                    <a:lnTo>
                      <a:pt x="48" y="123"/>
                    </a:lnTo>
                    <a:lnTo>
                      <a:pt x="0" y="6"/>
                    </a:lnTo>
                    <a:lnTo>
                      <a:pt x="15" y="0"/>
                    </a:lnTo>
                    <a:lnTo>
                      <a:pt x="63" y="114"/>
                    </a:lnTo>
                    <a:lnTo>
                      <a:pt x="266" y="320"/>
                    </a:lnTo>
                    <a:lnTo>
                      <a:pt x="257" y="332"/>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1" name="Freeform 15"/>
              <p:cNvSpPr>
                <a:spLocks noEditPoints="1"/>
              </p:cNvSpPr>
              <p:nvPr/>
            </p:nvSpPr>
            <p:spPr bwMode="auto">
              <a:xfrm>
                <a:off x="1020762" y="488950"/>
                <a:ext cx="161925" cy="147638"/>
              </a:xfrm>
              <a:custGeom>
                <a:avLst/>
                <a:gdLst/>
                <a:ahLst/>
                <a:cxnLst/>
                <a:rect l="0" t="0" r="r" b="b"/>
                <a:pathLst>
                  <a:path w="34" h="31">
                    <a:moveTo>
                      <a:pt x="17" y="31"/>
                    </a:moveTo>
                    <a:cubicBezTo>
                      <a:pt x="13" y="31"/>
                      <a:pt x="9" y="30"/>
                      <a:pt x="6" y="27"/>
                    </a:cubicBezTo>
                    <a:cubicBezTo>
                      <a:pt x="0" y="20"/>
                      <a:pt x="0" y="10"/>
                      <a:pt x="6" y="4"/>
                    </a:cubicBezTo>
                    <a:cubicBezTo>
                      <a:pt x="9" y="1"/>
                      <a:pt x="13" y="0"/>
                      <a:pt x="17" y="0"/>
                    </a:cubicBezTo>
                    <a:cubicBezTo>
                      <a:pt x="21" y="0"/>
                      <a:pt x="25" y="1"/>
                      <a:pt x="28" y="4"/>
                    </a:cubicBezTo>
                    <a:cubicBezTo>
                      <a:pt x="34" y="10"/>
                      <a:pt x="34" y="20"/>
                      <a:pt x="28" y="27"/>
                    </a:cubicBezTo>
                    <a:cubicBezTo>
                      <a:pt x="25" y="30"/>
                      <a:pt x="21" y="31"/>
                      <a:pt x="17" y="31"/>
                    </a:cubicBezTo>
                    <a:close/>
                    <a:moveTo>
                      <a:pt x="17" y="4"/>
                    </a:moveTo>
                    <a:cubicBezTo>
                      <a:pt x="14" y="4"/>
                      <a:pt x="11" y="5"/>
                      <a:pt x="9" y="7"/>
                    </a:cubicBezTo>
                    <a:cubicBezTo>
                      <a:pt x="4" y="12"/>
                      <a:pt x="4" y="19"/>
                      <a:pt x="9" y="24"/>
                    </a:cubicBezTo>
                    <a:cubicBezTo>
                      <a:pt x="11" y="26"/>
                      <a:pt x="14" y="27"/>
                      <a:pt x="17" y="27"/>
                    </a:cubicBezTo>
                    <a:cubicBezTo>
                      <a:pt x="20" y="27"/>
                      <a:pt x="23" y="26"/>
                      <a:pt x="25" y="24"/>
                    </a:cubicBezTo>
                    <a:cubicBezTo>
                      <a:pt x="30" y="19"/>
                      <a:pt x="30" y="12"/>
                      <a:pt x="25" y="7"/>
                    </a:cubicBezTo>
                    <a:cubicBezTo>
                      <a:pt x="23" y="5"/>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2" name="Line 16"/>
              <p:cNvSpPr>
                <a:spLocks noChangeShapeType="1"/>
              </p:cNvSpPr>
              <p:nvPr/>
            </p:nvSpPr>
            <p:spPr bwMode="auto">
              <a:xfrm>
                <a:off x="-4763" y="9525"/>
                <a:ext cx="0" cy="0"/>
              </a:xfrm>
              <a:prstGeom prst="line">
                <a:avLst/>
              </a:prstGeom>
              <a:grpFill/>
              <a:ln w="15" cap="flat">
                <a:solidFill>
                  <a:srgbClr val="FFFFFF"/>
                </a:solidFill>
                <a:prstDash val="solid"/>
                <a:miter lim="800000"/>
                <a:headEnd/>
                <a:tailEnd/>
              </a:ln>
            </p:spPr>
          </p:sp>
          <p:sp>
            <p:nvSpPr>
              <p:cNvPr id="33" name="Freeform 17"/>
              <p:cNvSpPr/>
              <p:nvPr/>
            </p:nvSpPr>
            <p:spPr bwMode="auto">
              <a:xfrm>
                <a:off x="9525" y="1801813"/>
                <a:ext cx="123825" cy="127000"/>
              </a:xfrm>
              <a:custGeom>
                <a:avLst/>
                <a:gdLst/>
                <a:ahLst/>
                <a:cxnLst/>
                <a:rect l="0" t="0" r="r" b="b"/>
                <a:pathLst>
                  <a:path w="78" h="80">
                    <a:moveTo>
                      <a:pt x="6" y="80"/>
                    </a:moveTo>
                    <a:lnTo>
                      <a:pt x="0" y="71"/>
                    </a:lnTo>
                    <a:lnTo>
                      <a:pt x="69" y="0"/>
                    </a:lnTo>
                    <a:lnTo>
                      <a:pt x="78" y="9"/>
                    </a:lnTo>
                    <a:lnTo>
                      <a:pt x="6" y="8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4" name="Freeform 18"/>
              <p:cNvSpPr/>
              <p:nvPr/>
            </p:nvSpPr>
            <p:spPr bwMode="auto">
              <a:xfrm>
                <a:off x="-9525" y="3549650"/>
                <a:ext cx="147638" cy="481013"/>
              </a:xfrm>
              <a:custGeom>
                <a:avLst/>
                <a:gdLst/>
                <a:ahLst/>
                <a:cxnLst/>
                <a:rect l="0" t="0" r="r" b="b"/>
                <a:pathLst>
                  <a:path w="93" h="303">
                    <a:moveTo>
                      <a:pt x="93" y="303"/>
                    </a:moveTo>
                    <a:lnTo>
                      <a:pt x="78" y="303"/>
                    </a:lnTo>
                    <a:lnTo>
                      <a:pt x="78" y="78"/>
                    </a:lnTo>
                    <a:lnTo>
                      <a:pt x="0" y="12"/>
                    </a:lnTo>
                    <a:lnTo>
                      <a:pt x="12" y="0"/>
                    </a:lnTo>
                    <a:lnTo>
                      <a:pt x="93" y="69"/>
                    </a:lnTo>
                    <a:lnTo>
                      <a:pt x="93" y="30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5" name="Freeform 19"/>
              <p:cNvSpPr/>
              <p:nvPr/>
            </p:nvSpPr>
            <p:spPr bwMode="auto">
              <a:xfrm>
                <a:off x="128587" y="1382713"/>
                <a:ext cx="142875" cy="476250"/>
              </a:xfrm>
              <a:custGeom>
                <a:avLst/>
                <a:gdLst/>
                <a:ahLst/>
                <a:cxnLst/>
                <a:rect l="0" t="0" r="r" b="b"/>
                <a:pathLst>
                  <a:path w="90" h="300">
                    <a:moveTo>
                      <a:pt x="90" y="300"/>
                    </a:moveTo>
                    <a:lnTo>
                      <a:pt x="78" y="300"/>
                    </a:lnTo>
                    <a:lnTo>
                      <a:pt x="78" y="84"/>
                    </a:lnTo>
                    <a:lnTo>
                      <a:pt x="0" y="9"/>
                    </a:lnTo>
                    <a:lnTo>
                      <a:pt x="9" y="0"/>
                    </a:lnTo>
                    <a:lnTo>
                      <a:pt x="90" y="81"/>
                    </a:lnTo>
                    <a:lnTo>
                      <a:pt x="90" y="300"/>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6" name="Freeform 20"/>
              <p:cNvSpPr>
                <a:spLocks noEditPoints="1"/>
              </p:cNvSpPr>
              <p:nvPr/>
            </p:nvSpPr>
            <p:spPr bwMode="auto">
              <a:xfrm>
                <a:off x="204787" y="1849438"/>
                <a:ext cx="114300" cy="107950"/>
              </a:xfrm>
              <a:custGeom>
                <a:avLst/>
                <a:gdLst/>
                <a:ahLst/>
                <a:cxnLst/>
                <a:rect l="0" t="0" r="r" b="b"/>
                <a:pathLst>
                  <a:path w="24" h="23">
                    <a:moveTo>
                      <a:pt x="12" y="23"/>
                    </a:moveTo>
                    <a:cubicBezTo>
                      <a:pt x="6" y="23"/>
                      <a:pt x="0" y="18"/>
                      <a:pt x="0" y="12"/>
                    </a:cubicBezTo>
                    <a:cubicBezTo>
                      <a:pt x="0" y="5"/>
                      <a:pt x="6" y="0"/>
                      <a:pt x="12" y="0"/>
                    </a:cubicBezTo>
                    <a:cubicBezTo>
                      <a:pt x="18" y="0"/>
                      <a:pt x="24" y="5"/>
                      <a:pt x="24" y="12"/>
                    </a:cubicBezTo>
                    <a:cubicBezTo>
                      <a:pt x="24" y="18"/>
                      <a:pt x="18" y="23"/>
                      <a:pt x="12" y="23"/>
                    </a:cubicBezTo>
                    <a:close/>
                    <a:moveTo>
                      <a:pt x="12" y="4"/>
                    </a:moveTo>
                    <a:cubicBezTo>
                      <a:pt x="8" y="4"/>
                      <a:pt x="4" y="8"/>
                      <a:pt x="4" y="12"/>
                    </a:cubicBezTo>
                    <a:cubicBezTo>
                      <a:pt x="4" y="16"/>
                      <a:pt x="8" y="19"/>
                      <a:pt x="12" y="19"/>
                    </a:cubicBezTo>
                    <a:cubicBezTo>
                      <a:pt x="16" y="19"/>
                      <a:pt x="20" y="16"/>
                      <a:pt x="20" y="12"/>
                    </a:cubicBezTo>
                    <a:cubicBezTo>
                      <a:pt x="20" y="8"/>
                      <a:pt x="16" y="4"/>
                      <a:pt x="12"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7" name="Rectangle 21"/>
              <p:cNvSpPr>
                <a:spLocks noChangeArrowheads="1"/>
              </p:cNvSpPr>
              <p:nvPr/>
            </p:nvSpPr>
            <p:spPr bwMode="auto">
              <a:xfrm>
                <a:off x="133350" y="4662488"/>
                <a:ext cx="23813" cy="2181225"/>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sp>
            <p:nvSpPr>
              <p:cNvPr id="38" name="Freeform 22"/>
              <p:cNvSpPr/>
              <p:nvPr/>
            </p:nvSpPr>
            <p:spPr bwMode="auto">
              <a:xfrm>
                <a:off x="223837" y="5041900"/>
                <a:ext cx="369888" cy="1801813"/>
              </a:xfrm>
              <a:custGeom>
                <a:avLst/>
                <a:gdLst/>
                <a:ahLst/>
                <a:cxnLst/>
                <a:rect l="0" t="0" r="r" b="b"/>
                <a:pathLst>
                  <a:path w="233" h="1135">
                    <a:moveTo>
                      <a:pt x="15" y="1135"/>
                    </a:moveTo>
                    <a:lnTo>
                      <a:pt x="0" y="1135"/>
                    </a:lnTo>
                    <a:lnTo>
                      <a:pt x="0" y="515"/>
                    </a:lnTo>
                    <a:lnTo>
                      <a:pt x="0" y="512"/>
                    </a:lnTo>
                    <a:lnTo>
                      <a:pt x="218" y="0"/>
                    </a:lnTo>
                    <a:lnTo>
                      <a:pt x="233" y="6"/>
                    </a:lnTo>
                    <a:lnTo>
                      <a:pt x="15" y="518"/>
                    </a:lnTo>
                    <a:lnTo>
                      <a:pt x="15"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39" name="Freeform 23"/>
              <p:cNvSpPr>
                <a:spLocks noEditPoints="1"/>
              </p:cNvSpPr>
              <p:nvPr/>
            </p:nvSpPr>
            <p:spPr bwMode="auto">
              <a:xfrm>
                <a:off x="52387" y="44815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8" y="36"/>
                      <a:pt x="36" y="29"/>
                      <a:pt x="36" y="20"/>
                    </a:cubicBezTo>
                    <a:cubicBezTo>
                      <a:pt x="36" y="11"/>
                      <a:pt x="28"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0" name="Freeform 24"/>
              <p:cNvSpPr/>
              <p:nvPr/>
            </p:nvSpPr>
            <p:spPr bwMode="auto">
              <a:xfrm>
                <a:off x="-14288" y="5627688"/>
                <a:ext cx="85725" cy="1216025"/>
              </a:xfrm>
              <a:custGeom>
                <a:avLst/>
                <a:gdLst/>
                <a:ahLst/>
                <a:cxnLst/>
                <a:rect l="0" t="0" r="r" b="b"/>
                <a:pathLst>
                  <a:path w="54" h="766">
                    <a:moveTo>
                      <a:pt x="54" y="766"/>
                    </a:moveTo>
                    <a:lnTo>
                      <a:pt x="36" y="766"/>
                    </a:lnTo>
                    <a:lnTo>
                      <a:pt x="36" y="149"/>
                    </a:lnTo>
                    <a:lnTo>
                      <a:pt x="0" y="3"/>
                    </a:lnTo>
                    <a:lnTo>
                      <a:pt x="18" y="0"/>
                    </a:lnTo>
                    <a:lnTo>
                      <a:pt x="54" y="146"/>
                    </a:lnTo>
                    <a:lnTo>
                      <a:pt x="54" y="76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1" name="Freeform 25"/>
              <p:cNvSpPr>
                <a:spLocks noEditPoints="1"/>
              </p:cNvSpPr>
              <p:nvPr/>
            </p:nvSpPr>
            <p:spPr bwMode="auto">
              <a:xfrm>
                <a:off x="527050" y="48672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2" name="Freeform 26"/>
              <p:cNvSpPr/>
              <p:nvPr/>
            </p:nvSpPr>
            <p:spPr bwMode="auto">
              <a:xfrm>
                <a:off x="309562" y="5422900"/>
                <a:ext cx="374650" cy="1425575"/>
              </a:xfrm>
              <a:custGeom>
                <a:avLst/>
                <a:gdLst/>
                <a:ahLst/>
                <a:cxnLst/>
                <a:rect l="0" t="0" r="r" b="b"/>
                <a:pathLst>
                  <a:path w="236" h="898">
                    <a:moveTo>
                      <a:pt x="18" y="898"/>
                    </a:moveTo>
                    <a:lnTo>
                      <a:pt x="0" y="898"/>
                    </a:lnTo>
                    <a:lnTo>
                      <a:pt x="0" y="515"/>
                    </a:lnTo>
                    <a:lnTo>
                      <a:pt x="3" y="512"/>
                    </a:lnTo>
                    <a:lnTo>
                      <a:pt x="221" y="0"/>
                    </a:lnTo>
                    <a:lnTo>
                      <a:pt x="236" y="6"/>
                    </a:lnTo>
                    <a:lnTo>
                      <a:pt x="18" y="518"/>
                    </a:lnTo>
                    <a:lnTo>
                      <a:pt x="18" y="898"/>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3" name="Freeform 27"/>
              <p:cNvSpPr/>
              <p:nvPr/>
            </p:nvSpPr>
            <p:spPr bwMode="auto">
              <a:xfrm>
                <a:off x="569912" y="5945188"/>
                <a:ext cx="152400" cy="912813"/>
              </a:xfrm>
              <a:custGeom>
                <a:avLst/>
                <a:gdLst/>
                <a:ahLst/>
                <a:cxnLst/>
                <a:rect l="0" t="0" r="r" b="b"/>
                <a:pathLst>
                  <a:path w="96" h="575">
                    <a:moveTo>
                      <a:pt x="15" y="575"/>
                    </a:moveTo>
                    <a:lnTo>
                      <a:pt x="0" y="569"/>
                    </a:lnTo>
                    <a:lnTo>
                      <a:pt x="81" y="383"/>
                    </a:lnTo>
                    <a:lnTo>
                      <a:pt x="81" y="0"/>
                    </a:lnTo>
                    <a:lnTo>
                      <a:pt x="96" y="0"/>
                    </a:lnTo>
                    <a:lnTo>
                      <a:pt x="96" y="386"/>
                    </a:lnTo>
                    <a:lnTo>
                      <a:pt x="15" y="57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4" name="Freeform 28"/>
              <p:cNvSpPr>
                <a:spLocks noEditPoints="1"/>
              </p:cNvSpPr>
              <p:nvPr/>
            </p:nvSpPr>
            <p:spPr bwMode="auto">
              <a:xfrm>
                <a:off x="612775" y="5246688"/>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5" name="Freeform 29"/>
              <p:cNvSpPr>
                <a:spLocks noEditPoints="1"/>
              </p:cNvSpPr>
              <p:nvPr/>
            </p:nvSpPr>
            <p:spPr bwMode="auto">
              <a:xfrm>
                <a:off x="612775" y="5764213"/>
                <a:ext cx="190500"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6" name="Freeform 30"/>
              <p:cNvSpPr/>
              <p:nvPr/>
            </p:nvSpPr>
            <p:spPr bwMode="auto">
              <a:xfrm>
                <a:off x="669925" y="6330950"/>
                <a:ext cx="417513" cy="517525"/>
              </a:xfrm>
              <a:custGeom>
                <a:avLst/>
                <a:gdLst/>
                <a:ahLst/>
                <a:cxnLst/>
                <a:rect l="0" t="0" r="r" b="b"/>
                <a:pathLst>
                  <a:path w="263" h="326">
                    <a:moveTo>
                      <a:pt x="15" y="326"/>
                    </a:moveTo>
                    <a:lnTo>
                      <a:pt x="0" y="320"/>
                    </a:lnTo>
                    <a:lnTo>
                      <a:pt x="45" y="206"/>
                    </a:lnTo>
                    <a:lnTo>
                      <a:pt x="48" y="206"/>
                    </a:lnTo>
                    <a:lnTo>
                      <a:pt x="254" y="0"/>
                    </a:lnTo>
                    <a:lnTo>
                      <a:pt x="263" y="12"/>
                    </a:lnTo>
                    <a:lnTo>
                      <a:pt x="60" y="215"/>
                    </a:lnTo>
                    <a:lnTo>
                      <a:pt x="15" y="326"/>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47" name="Freeform 31"/>
              <p:cNvSpPr>
                <a:spLocks noEditPoints="1"/>
              </p:cNvSpPr>
              <p:nvPr/>
            </p:nvSpPr>
            <p:spPr bwMode="auto">
              <a:xfrm>
                <a:off x="1049337" y="6221413"/>
                <a:ext cx="157163" cy="147638"/>
              </a:xfrm>
              <a:custGeom>
                <a:avLst/>
                <a:gdLst/>
                <a:ahLst/>
                <a:cxnLst/>
                <a:rect l="0" t="0" r="r" b="b"/>
                <a:pathLst>
                  <a:path w="33" h="31">
                    <a:moveTo>
                      <a:pt x="16" y="31"/>
                    </a:moveTo>
                    <a:cubicBezTo>
                      <a:pt x="12" y="31"/>
                      <a:pt x="8" y="29"/>
                      <a:pt x="5" y="26"/>
                    </a:cubicBezTo>
                    <a:cubicBezTo>
                      <a:pt x="2" y="24"/>
                      <a:pt x="0" y="20"/>
                      <a:pt x="0" y="15"/>
                    </a:cubicBezTo>
                    <a:cubicBezTo>
                      <a:pt x="0" y="11"/>
                      <a:pt x="2" y="7"/>
                      <a:pt x="5" y="4"/>
                    </a:cubicBezTo>
                    <a:cubicBezTo>
                      <a:pt x="8" y="1"/>
                      <a:pt x="12" y="0"/>
                      <a:pt x="16" y="0"/>
                    </a:cubicBezTo>
                    <a:cubicBezTo>
                      <a:pt x="20" y="0"/>
                      <a:pt x="24" y="1"/>
                      <a:pt x="27" y="4"/>
                    </a:cubicBezTo>
                    <a:cubicBezTo>
                      <a:pt x="33" y="10"/>
                      <a:pt x="33" y="20"/>
                      <a:pt x="27" y="26"/>
                    </a:cubicBezTo>
                    <a:cubicBezTo>
                      <a:pt x="24" y="29"/>
                      <a:pt x="20" y="31"/>
                      <a:pt x="16" y="31"/>
                    </a:cubicBezTo>
                    <a:close/>
                    <a:moveTo>
                      <a:pt x="16" y="4"/>
                    </a:moveTo>
                    <a:cubicBezTo>
                      <a:pt x="13" y="4"/>
                      <a:pt x="10" y="5"/>
                      <a:pt x="8" y="7"/>
                    </a:cubicBezTo>
                    <a:cubicBezTo>
                      <a:pt x="6" y="9"/>
                      <a:pt x="4" y="12"/>
                      <a:pt x="4" y="15"/>
                    </a:cubicBezTo>
                    <a:cubicBezTo>
                      <a:pt x="4" y="19"/>
                      <a:pt x="6" y="21"/>
                      <a:pt x="8" y="24"/>
                    </a:cubicBezTo>
                    <a:cubicBezTo>
                      <a:pt x="10" y="26"/>
                      <a:pt x="13" y="27"/>
                      <a:pt x="16" y="27"/>
                    </a:cubicBezTo>
                    <a:cubicBezTo>
                      <a:pt x="19" y="27"/>
                      <a:pt x="22" y="26"/>
                      <a:pt x="24" y="24"/>
                    </a:cubicBezTo>
                    <a:cubicBezTo>
                      <a:pt x="29" y="19"/>
                      <a:pt x="29" y="12"/>
                      <a:pt x="24" y="7"/>
                    </a:cubicBezTo>
                    <a:cubicBezTo>
                      <a:pt x="22" y="5"/>
                      <a:pt x="19" y="4"/>
                      <a:pt x="16"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grpSp>
        <p:grpSp>
          <p:nvGrpSpPr>
            <p:cNvPr id="10" name="Group 9"/>
            <p:cNvGrpSpPr/>
            <p:nvPr/>
          </p:nvGrpSpPr>
          <p:grpSpPr>
            <a:xfrm>
              <a:off x="11364912" y="0"/>
              <a:ext cx="674688" cy="6848476"/>
              <a:chOff x="11364912" y="0"/>
              <a:chExt cx="674688" cy="6848476"/>
            </a:xfrm>
            <a:gradFill flip="none" rotWithShape="1">
              <a:gsLst>
                <a:gs pos="0">
                  <a:schemeClr val="tx2">
                    <a:alpha val="80000"/>
                  </a:schemeClr>
                </a:gs>
                <a:gs pos="100000">
                  <a:schemeClr val="bg2">
                    <a:lumMod val="60000"/>
                    <a:lumOff val="40000"/>
                    <a:alpha val="60000"/>
                  </a:schemeClr>
                </a:gs>
              </a:gsLst>
              <a:lin ang="5400000" scaled="0"/>
              <a:tileRect/>
            </a:gradFill>
          </p:grpSpPr>
          <p:sp>
            <p:nvSpPr>
              <p:cNvPr id="11" name="Freeform 32"/>
              <p:cNvSpPr/>
              <p:nvPr/>
            </p:nvSpPr>
            <p:spPr bwMode="auto">
              <a:xfrm>
                <a:off x="11483975" y="0"/>
                <a:ext cx="417513" cy="512763"/>
              </a:xfrm>
              <a:custGeom>
                <a:avLst/>
                <a:gdLst/>
                <a:ahLst/>
                <a:cxnLst/>
                <a:rect l="0" t="0" r="r" b="b"/>
                <a:pathLst>
                  <a:path w="263" h="323">
                    <a:moveTo>
                      <a:pt x="12" y="323"/>
                    </a:moveTo>
                    <a:lnTo>
                      <a:pt x="0" y="314"/>
                    </a:lnTo>
                    <a:lnTo>
                      <a:pt x="203" y="108"/>
                    </a:lnTo>
                    <a:lnTo>
                      <a:pt x="248" y="0"/>
                    </a:lnTo>
                    <a:lnTo>
                      <a:pt x="263" y="6"/>
                    </a:lnTo>
                    <a:lnTo>
                      <a:pt x="218" y="117"/>
                    </a:lnTo>
                    <a:lnTo>
                      <a:pt x="218" y="117"/>
                    </a:lnTo>
                    <a:lnTo>
                      <a:pt x="12" y="32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2" name="Freeform 33"/>
              <p:cNvSpPr>
                <a:spLocks noEditPoints="1"/>
              </p:cNvSpPr>
              <p:nvPr/>
            </p:nvSpPr>
            <p:spPr bwMode="auto">
              <a:xfrm>
                <a:off x="11364912" y="474663"/>
                <a:ext cx="157163" cy="152400"/>
              </a:xfrm>
              <a:custGeom>
                <a:avLst/>
                <a:gdLst/>
                <a:ahLst/>
                <a:cxnLst/>
                <a:rect l="0" t="0" r="r" b="b"/>
                <a:pathLst>
                  <a:path w="33" h="32">
                    <a:moveTo>
                      <a:pt x="17" y="32"/>
                    </a:moveTo>
                    <a:cubicBezTo>
                      <a:pt x="13" y="32"/>
                      <a:pt x="9" y="30"/>
                      <a:pt x="6" y="27"/>
                    </a:cubicBezTo>
                    <a:cubicBezTo>
                      <a:pt x="0" y="21"/>
                      <a:pt x="0" y="11"/>
                      <a:pt x="6" y="5"/>
                    </a:cubicBezTo>
                    <a:cubicBezTo>
                      <a:pt x="9" y="2"/>
                      <a:pt x="13" y="0"/>
                      <a:pt x="17" y="0"/>
                    </a:cubicBezTo>
                    <a:cubicBezTo>
                      <a:pt x="21" y="0"/>
                      <a:pt x="25" y="2"/>
                      <a:pt x="28" y="5"/>
                    </a:cubicBezTo>
                    <a:cubicBezTo>
                      <a:pt x="31" y="8"/>
                      <a:pt x="33" y="12"/>
                      <a:pt x="33" y="16"/>
                    </a:cubicBezTo>
                    <a:cubicBezTo>
                      <a:pt x="33" y="20"/>
                      <a:pt x="31" y="24"/>
                      <a:pt x="28" y="27"/>
                    </a:cubicBezTo>
                    <a:cubicBezTo>
                      <a:pt x="25" y="30"/>
                      <a:pt x="21" y="32"/>
                      <a:pt x="17" y="32"/>
                    </a:cubicBezTo>
                    <a:close/>
                    <a:moveTo>
                      <a:pt x="17" y="4"/>
                    </a:moveTo>
                    <a:cubicBezTo>
                      <a:pt x="14" y="4"/>
                      <a:pt x="11" y="6"/>
                      <a:pt x="9" y="8"/>
                    </a:cubicBezTo>
                    <a:cubicBezTo>
                      <a:pt x="4" y="12"/>
                      <a:pt x="4" y="20"/>
                      <a:pt x="9" y="24"/>
                    </a:cubicBezTo>
                    <a:cubicBezTo>
                      <a:pt x="11" y="27"/>
                      <a:pt x="14" y="28"/>
                      <a:pt x="17" y="28"/>
                    </a:cubicBezTo>
                    <a:cubicBezTo>
                      <a:pt x="20" y="28"/>
                      <a:pt x="23" y="27"/>
                      <a:pt x="26" y="24"/>
                    </a:cubicBezTo>
                    <a:cubicBezTo>
                      <a:pt x="30" y="20"/>
                      <a:pt x="30" y="12"/>
                      <a:pt x="26" y="8"/>
                    </a:cubicBezTo>
                    <a:cubicBezTo>
                      <a:pt x="23" y="6"/>
                      <a:pt x="20"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3" name="Freeform 34"/>
              <p:cNvSpPr>
                <a:spLocks noEditPoints="1"/>
              </p:cNvSpPr>
              <p:nvPr/>
            </p:nvSpPr>
            <p:spPr bwMode="auto">
              <a:xfrm>
                <a:off x="11631612" y="1539875"/>
                <a:ext cx="188913" cy="190500"/>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4" name="Freeform 35"/>
              <p:cNvSpPr/>
              <p:nvPr/>
            </p:nvSpPr>
            <p:spPr bwMode="auto">
              <a:xfrm>
                <a:off x="11531600" y="5694363"/>
                <a:ext cx="298450" cy="1154113"/>
              </a:xfrm>
              <a:custGeom>
                <a:avLst/>
                <a:gdLst/>
                <a:ahLst/>
                <a:cxnLst/>
                <a:rect l="0" t="0" r="r" b="b"/>
                <a:pathLst>
                  <a:path w="188" h="727">
                    <a:moveTo>
                      <a:pt x="15" y="727"/>
                    </a:moveTo>
                    <a:lnTo>
                      <a:pt x="0" y="727"/>
                    </a:lnTo>
                    <a:lnTo>
                      <a:pt x="0" y="407"/>
                    </a:lnTo>
                    <a:lnTo>
                      <a:pt x="0" y="407"/>
                    </a:lnTo>
                    <a:lnTo>
                      <a:pt x="176" y="0"/>
                    </a:lnTo>
                    <a:lnTo>
                      <a:pt x="188" y="6"/>
                    </a:lnTo>
                    <a:lnTo>
                      <a:pt x="15" y="410"/>
                    </a:lnTo>
                    <a:lnTo>
                      <a:pt x="15" y="727"/>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5" name="Freeform 36"/>
              <p:cNvSpPr>
                <a:spLocks noEditPoints="1"/>
              </p:cNvSpPr>
              <p:nvPr/>
            </p:nvSpPr>
            <p:spPr bwMode="auto">
              <a:xfrm>
                <a:off x="11772900" y="5551488"/>
                <a:ext cx="157163" cy="155575"/>
              </a:xfrm>
              <a:custGeom>
                <a:avLst/>
                <a:gdLst/>
                <a:ahLst/>
                <a:cxnLst/>
                <a:rect l="0" t="0" r="r" b="b"/>
                <a:pathLst>
                  <a:path w="33" h="33">
                    <a:moveTo>
                      <a:pt x="17" y="33"/>
                    </a:moveTo>
                    <a:cubicBezTo>
                      <a:pt x="8" y="33"/>
                      <a:pt x="0" y="25"/>
                      <a:pt x="0" y="16"/>
                    </a:cubicBezTo>
                    <a:cubicBezTo>
                      <a:pt x="0" y="7"/>
                      <a:pt x="8" y="0"/>
                      <a:pt x="17" y="0"/>
                    </a:cubicBezTo>
                    <a:cubicBezTo>
                      <a:pt x="26" y="0"/>
                      <a:pt x="33" y="7"/>
                      <a:pt x="33" y="16"/>
                    </a:cubicBezTo>
                    <a:cubicBezTo>
                      <a:pt x="33" y="25"/>
                      <a:pt x="26" y="33"/>
                      <a:pt x="17" y="33"/>
                    </a:cubicBezTo>
                    <a:close/>
                    <a:moveTo>
                      <a:pt x="17" y="4"/>
                    </a:moveTo>
                    <a:cubicBezTo>
                      <a:pt x="10" y="4"/>
                      <a:pt x="4" y="9"/>
                      <a:pt x="4" y="16"/>
                    </a:cubicBezTo>
                    <a:cubicBezTo>
                      <a:pt x="4" y="23"/>
                      <a:pt x="10" y="29"/>
                      <a:pt x="17" y="29"/>
                    </a:cubicBezTo>
                    <a:cubicBezTo>
                      <a:pt x="23" y="29"/>
                      <a:pt x="29" y="23"/>
                      <a:pt x="29" y="16"/>
                    </a:cubicBezTo>
                    <a:cubicBezTo>
                      <a:pt x="29" y="9"/>
                      <a:pt x="23" y="4"/>
                      <a:pt x="17"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6" name="Freeform 37"/>
              <p:cNvSpPr/>
              <p:nvPr/>
            </p:nvSpPr>
            <p:spPr bwMode="auto">
              <a:xfrm>
                <a:off x="11710987" y="4763"/>
                <a:ext cx="304800" cy="1544638"/>
              </a:xfrm>
              <a:custGeom>
                <a:avLst/>
                <a:gdLst/>
                <a:ahLst/>
                <a:cxnLst/>
                <a:rect l="0" t="0" r="r" b="b"/>
                <a:pathLst>
                  <a:path w="192" h="973">
                    <a:moveTo>
                      <a:pt x="15" y="973"/>
                    </a:moveTo>
                    <a:lnTo>
                      <a:pt x="0" y="973"/>
                    </a:lnTo>
                    <a:lnTo>
                      <a:pt x="0" y="790"/>
                    </a:lnTo>
                    <a:lnTo>
                      <a:pt x="174" y="614"/>
                    </a:lnTo>
                    <a:lnTo>
                      <a:pt x="174" y="0"/>
                    </a:lnTo>
                    <a:lnTo>
                      <a:pt x="192" y="0"/>
                    </a:lnTo>
                    <a:lnTo>
                      <a:pt x="192" y="620"/>
                    </a:lnTo>
                    <a:lnTo>
                      <a:pt x="15" y="796"/>
                    </a:lnTo>
                    <a:lnTo>
                      <a:pt x="15" y="973"/>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7" name="Freeform 38"/>
              <p:cNvSpPr>
                <a:spLocks noEditPoints="1"/>
              </p:cNvSpPr>
              <p:nvPr/>
            </p:nvSpPr>
            <p:spPr bwMode="auto">
              <a:xfrm>
                <a:off x="11636375" y="4867275"/>
                <a:ext cx="188913"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1" y="4"/>
                      <a:pt x="4" y="11"/>
                      <a:pt x="4" y="20"/>
                    </a:cubicBezTo>
                    <a:cubicBezTo>
                      <a:pt x="4" y="29"/>
                      <a:pt x="11"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8" name="Freeform 39"/>
              <p:cNvSpPr/>
              <p:nvPr/>
            </p:nvSpPr>
            <p:spPr bwMode="auto">
              <a:xfrm>
                <a:off x="11441112" y="5046663"/>
                <a:ext cx="307975" cy="1801813"/>
              </a:xfrm>
              <a:custGeom>
                <a:avLst/>
                <a:gdLst/>
                <a:ahLst/>
                <a:cxnLst/>
                <a:rect l="0" t="0" r="r" b="b"/>
                <a:pathLst>
                  <a:path w="194" h="1135">
                    <a:moveTo>
                      <a:pt x="18" y="1135"/>
                    </a:moveTo>
                    <a:lnTo>
                      <a:pt x="0" y="1135"/>
                    </a:lnTo>
                    <a:lnTo>
                      <a:pt x="0" y="354"/>
                    </a:lnTo>
                    <a:lnTo>
                      <a:pt x="176" y="177"/>
                    </a:lnTo>
                    <a:lnTo>
                      <a:pt x="176" y="0"/>
                    </a:lnTo>
                    <a:lnTo>
                      <a:pt x="194" y="0"/>
                    </a:lnTo>
                    <a:lnTo>
                      <a:pt x="194" y="183"/>
                    </a:lnTo>
                    <a:lnTo>
                      <a:pt x="18" y="360"/>
                    </a:lnTo>
                    <a:lnTo>
                      <a:pt x="18" y="1135"/>
                    </a:ln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19" name="Freeform 40"/>
              <p:cNvSpPr>
                <a:spLocks noEditPoints="1"/>
              </p:cNvSpPr>
              <p:nvPr/>
            </p:nvSpPr>
            <p:spPr bwMode="auto">
              <a:xfrm>
                <a:off x="11849100" y="6416675"/>
                <a:ext cx="190500" cy="188913"/>
              </a:xfrm>
              <a:custGeom>
                <a:avLst/>
                <a:gdLst/>
                <a:ahLst/>
                <a:cxnLst/>
                <a:rect l="0" t="0" r="r" b="b"/>
                <a:pathLst>
                  <a:path w="40" h="40">
                    <a:moveTo>
                      <a:pt x="20" y="40"/>
                    </a:moveTo>
                    <a:cubicBezTo>
                      <a:pt x="9" y="40"/>
                      <a:pt x="0" y="31"/>
                      <a:pt x="0" y="20"/>
                    </a:cubicBezTo>
                    <a:cubicBezTo>
                      <a:pt x="0" y="9"/>
                      <a:pt x="9" y="0"/>
                      <a:pt x="20" y="0"/>
                    </a:cubicBezTo>
                    <a:cubicBezTo>
                      <a:pt x="31" y="0"/>
                      <a:pt x="40" y="9"/>
                      <a:pt x="40" y="20"/>
                    </a:cubicBezTo>
                    <a:cubicBezTo>
                      <a:pt x="40" y="31"/>
                      <a:pt x="31" y="40"/>
                      <a:pt x="20" y="40"/>
                    </a:cubicBezTo>
                    <a:close/>
                    <a:moveTo>
                      <a:pt x="20" y="4"/>
                    </a:moveTo>
                    <a:cubicBezTo>
                      <a:pt x="12" y="4"/>
                      <a:pt x="4" y="11"/>
                      <a:pt x="4" y="20"/>
                    </a:cubicBezTo>
                    <a:cubicBezTo>
                      <a:pt x="4" y="29"/>
                      <a:pt x="12" y="36"/>
                      <a:pt x="20" y="36"/>
                    </a:cubicBezTo>
                    <a:cubicBezTo>
                      <a:pt x="29" y="36"/>
                      <a:pt x="36" y="29"/>
                      <a:pt x="36" y="20"/>
                    </a:cubicBezTo>
                    <a:cubicBezTo>
                      <a:pt x="36" y="11"/>
                      <a:pt x="29" y="4"/>
                      <a:pt x="20" y="4"/>
                    </a:cubicBezTo>
                    <a:close/>
                  </a:path>
                </a:pathLst>
              </a:custGeom>
              <a:grpFill/>
              <a:ln>
                <a:noFill/>
              </a:ln>
              <a:extLst>
                <a:ext uri="{91240B29-F687-4f45-9708-019B960494DF}">
                  <a14:hiddenLine xmlns:a14="http://schemas.microsoft.com/office/drawing/2010/main" xmlns="" w="9525">
                    <a:solidFill>
                      <a:srgbClr val="000000"/>
                    </a:solidFill>
                    <a:round/>
                    <a:headEnd/>
                    <a:tailEnd/>
                  </a14:hiddenLine>
                </a:ext>
              </a:extLst>
            </p:spPr>
          </p:sp>
          <p:sp>
            <p:nvSpPr>
              <p:cNvPr id="20" name="Rectangle 41"/>
              <p:cNvSpPr>
                <a:spLocks noChangeArrowheads="1"/>
              </p:cNvSpPr>
              <p:nvPr/>
            </p:nvSpPr>
            <p:spPr bwMode="auto">
              <a:xfrm>
                <a:off x="11939587" y="6596063"/>
                <a:ext cx="23813" cy="252413"/>
              </a:xfrm>
              <a:prstGeom prst="rect">
                <a:avLst/>
              </a:prstGeom>
              <a:grpFill/>
              <a:ln>
                <a:noFill/>
              </a:ln>
              <a:extLst>
                <a:ext uri="{91240B29-F687-4f45-9708-019B960494DF}">
                  <a14:hiddenLine xmlns:a14="http://schemas.microsoft.com/office/drawing/2010/main" xmlns="" w="9525">
                    <a:solidFill>
                      <a:srgbClr val="000000"/>
                    </a:solidFill>
                    <a:miter lim="800000"/>
                    <a:headEnd/>
                    <a:tailEnd/>
                  </a14:hiddenLine>
                </a:ext>
              </a:extLst>
            </p:spPr>
          </p:sp>
        </p:grpSp>
      </p:grpSp>
      <p:sp>
        <p:nvSpPr>
          <p:cNvPr id="2" name="Title Placeholder 1"/>
          <p:cNvSpPr>
            <a:spLocks noGrp="1"/>
          </p:cNvSpPr>
          <p:nvPr>
            <p:ph type="title"/>
          </p:nvPr>
        </p:nvSpPr>
        <p:spPr>
          <a:xfrm>
            <a:off x="1141413" y="618518"/>
            <a:ext cx="9905998" cy="1478570"/>
          </a:xfrm>
          <a:prstGeom prst="rect">
            <a:avLst/>
          </a:prstGeom>
        </p:spPr>
        <p:txBody>
          <a:bodyPr vert="horz" lIns="91440" tIns="45720" rIns="91440" bIns="45720" rtlCol="0" anchor="ctr">
            <a:normAutofit/>
          </a:bodyPr>
          <a:lstStyle/>
          <a:p>
            <a:endParaRPr lang="en-US" dirty="0"/>
          </a:p>
        </p:txBody>
      </p:sp>
      <p:sp>
        <p:nvSpPr>
          <p:cNvPr id="3" name="Text Placeholder 2"/>
          <p:cNvSpPr>
            <a:spLocks noGrp="1"/>
          </p:cNvSpPr>
          <p:nvPr>
            <p:ph type="body" idx="1"/>
          </p:nvPr>
        </p:nvSpPr>
        <p:spPr>
          <a:xfrm>
            <a:off x="1141412" y="2249487"/>
            <a:ext cx="9905999" cy="354171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456921" y="5883276"/>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4C6CB2DD-BDE6-D94E-BAFC-8BF31E763291}" type="datetimeFigureOut">
              <a:rPr lang="en-US" smtClean="0"/>
              <a:t>10/22/19</a:t>
            </a:fld>
            <a:endParaRPr lang="en-US"/>
          </a:p>
        </p:txBody>
      </p:sp>
      <p:sp>
        <p:nvSpPr>
          <p:cNvPr id="5" name="Footer Placeholder 4"/>
          <p:cNvSpPr>
            <a:spLocks noGrp="1"/>
          </p:cNvSpPr>
          <p:nvPr>
            <p:ph type="ftr" sz="quarter" idx="3"/>
          </p:nvPr>
        </p:nvSpPr>
        <p:spPr>
          <a:xfrm>
            <a:off x="1141411" y="5883275"/>
            <a:ext cx="6239309" cy="365125"/>
          </a:xfrm>
          <a:prstGeom prst="rect">
            <a:avLst/>
          </a:prstGeom>
        </p:spPr>
        <p:txBody>
          <a:bodyPr vert="horz" lIns="91440" tIns="45720" rIns="91440" bIns="45720" rtlCol="0" anchor="ctr"/>
          <a:lstStyle>
            <a:lvl1pPr algn="l">
              <a:defRPr sz="1050" cap="all" baseline="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276321" y="5883274"/>
            <a:ext cx="771089"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11F9B7C-EA20-6042-BDDB-251234F9D12F}" type="slidenum">
              <a:rPr lang="en-US" smtClean="0"/>
              <a:t>‹#›</a:t>
            </a:fld>
            <a:endParaRPr lang="en-US"/>
          </a:p>
        </p:txBody>
      </p:sp>
    </p:spTree>
    <p:extLst>
      <p:ext uri="{BB962C8B-B14F-4D97-AF65-F5344CB8AC3E}">
        <p14:creationId xmlns:p14="http://schemas.microsoft.com/office/powerpoint/2010/main" val="2329833344"/>
      </p:ext>
    </p:extLst>
  </p:cSld>
  <p:clrMap bg1="dk1" tx1="lt1" bg2="dk2" tx2="lt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 id="2147483786" r:id="rId12"/>
    <p:sldLayoutId id="2147483787" r:id="rId13"/>
    <p:sldLayoutId id="2147483788" r:id="rId14"/>
    <p:sldLayoutId id="2147483789" r:id="rId15"/>
    <p:sldLayoutId id="2147483790" r:id="rId16"/>
    <p:sldLayoutId id="2147483791" r:id="rId17"/>
  </p:sldLayoutIdLst>
  <p:txStyles>
    <p:titleStyle>
      <a:lvl1pPr algn="l" defTabSz="914400" rtl="0" eaLnBrk="1" latinLnBrk="0" hangingPunct="1">
        <a:lnSpc>
          <a:spcPct val="90000"/>
        </a:lnSpc>
        <a:spcBef>
          <a:spcPct val="0"/>
        </a:spcBef>
        <a:buNone/>
        <a:defRPr sz="3600" kern="1200" cap="all"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SzPct val="125000"/>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120000"/>
        </a:lnSpc>
        <a:spcBef>
          <a:spcPts val="500"/>
        </a:spcBef>
        <a:buSzPct val="125000"/>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20000"/>
        </a:lnSpc>
        <a:spcBef>
          <a:spcPts val="500"/>
        </a:spcBef>
        <a:buSzPct val="125000"/>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120000"/>
        </a:lnSpc>
        <a:spcBef>
          <a:spcPts val="500"/>
        </a:spcBef>
        <a:buSzPct val="125000"/>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120000"/>
        </a:lnSpc>
        <a:spcBef>
          <a:spcPts val="500"/>
        </a:spcBef>
        <a:buSzPct val="125000"/>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svg"/><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www.targaltinternetis.ee/en/about-the-project/" TargetMode="External"/><Relationship Id="rId2" Type="http://schemas.openxmlformats.org/officeDocument/2006/relationships/hyperlink" Target="https://www.etwinning.net/en/pub/index.htm" TargetMode="External"/><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D630A3-3F97-C84A-BB90-45F405081668}"/>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B4B9A586-105F-9E4F-9FB1-586C07FD7977}"/>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47E6BA7A-854D-694C-98DD-205DFD388CC6}"/>
              </a:ext>
            </a:extLst>
          </p:cNvPr>
          <p:cNvPicPr>
            <a:picLocks noChangeAspect="1"/>
          </p:cNvPicPr>
          <p:nvPr/>
        </p:nvPicPr>
        <p:blipFill>
          <a:blip r:embed="rId2"/>
          <a:stretch>
            <a:fillRect/>
          </a:stretch>
        </p:blipFill>
        <p:spPr>
          <a:xfrm>
            <a:off x="0" y="0"/>
            <a:ext cx="12191999" cy="6858000"/>
          </a:xfrm>
          <a:prstGeom prst="rect">
            <a:avLst/>
          </a:prstGeom>
        </p:spPr>
      </p:pic>
    </p:spTree>
    <p:extLst>
      <p:ext uri="{BB962C8B-B14F-4D97-AF65-F5344CB8AC3E}">
        <p14:creationId xmlns:p14="http://schemas.microsoft.com/office/powerpoint/2010/main" val="32549330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2D5FE-6DB6-8E4A-B797-919E23EECAB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266A3B9-6BE3-5548-BE0D-DF1A8FCB71C7}"/>
              </a:ext>
            </a:extLst>
          </p:cNvPr>
          <p:cNvPicPr>
            <a:picLocks noGrp="1" noChangeAspect="1"/>
          </p:cNvPicPr>
          <p:nvPr>
            <p:ph idx="1"/>
          </p:nvPr>
        </p:nvPicPr>
        <p:blipFill>
          <a:blip r:embed="rId2"/>
          <a:stretch>
            <a:fillRect/>
          </a:stretch>
        </p:blipFill>
        <p:spPr>
          <a:xfrm>
            <a:off x="0" y="-1"/>
            <a:ext cx="12192000" cy="6858001"/>
          </a:xfrm>
        </p:spPr>
      </p:pic>
    </p:spTree>
    <p:extLst>
      <p:ext uri="{BB962C8B-B14F-4D97-AF65-F5344CB8AC3E}">
        <p14:creationId xmlns:p14="http://schemas.microsoft.com/office/powerpoint/2010/main" val="244111473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9B7633-87AD-CA4F-BE0A-B21065A0E675}"/>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FE290C6-CE82-3442-82D1-4DD83ADADAC5}"/>
              </a:ext>
            </a:extLst>
          </p:cNvPr>
          <p:cNvPicPr>
            <a:picLocks noGrp="1" noChangeAspect="1"/>
          </p:cNvPicPr>
          <p:nvPr>
            <p:ph idx="1"/>
          </p:nvPr>
        </p:nvPicPr>
        <p:blipFill>
          <a:blip r:embed="rId2"/>
          <a:stretch>
            <a:fillRect/>
          </a:stretch>
        </p:blipFill>
        <p:spPr>
          <a:xfrm>
            <a:off x="-1" y="0"/>
            <a:ext cx="12192001" cy="6856422"/>
          </a:xfrm>
        </p:spPr>
      </p:pic>
    </p:spTree>
    <p:extLst>
      <p:ext uri="{BB962C8B-B14F-4D97-AF65-F5344CB8AC3E}">
        <p14:creationId xmlns:p14="http://schemas.microsoft.com/office/powerpoint/2010/main" val="2693121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92580A-8F05-A44E-820D-A0F2C2BF29D2}"/>
              </a:ext>
            </a:extLst>
          </p:cNvPr>
          <p:cNvSpPr>
            <a:spLocks noGrp="1"/>
          </p:cNvSpPr>
          <p:nvPr>
            <p:ph type="title"/>
          </p:nvPr>
        </p:nvSpPr>
        <p:spPr/>
        <p:txBody>
          <a:bodyPr/>
          <a:lstStyle/>
          <a:p>
            <a:endParaRPr lang="en-US"/>
          </a:p>
        </p:txBody>
      </p:sp>
      <p:pic>
        <p:nvPicPr>
          <p:cNvPr id="9" name="Content Placeholder 8">
            <a:extLst>
              <a:ext uri="{FF2B5EF4-FFF2-40B4-BE49-F238E27FC236}">
                <a16:creationId xmlns:a16="http://schemas.microsoft.com/office/drawing/2014/main" id="{A5B7191D-AD9F-FF4C-A591-DBDA65D2F87F}"/>
              </a:ext>
            </a:extLst>
          </p:cNvPr>
          <p:cNvPicPr>
            <a:picLocks noGrp="1" noChangeAspect="1"/>
          </p:cNvPicPr>
          <p:nvPr>
            <p:ph idx="1"/>
          </p:nvPr>
        </p:nvPicPr>
        <p:blipFill>
          <a:blip r:embed="rId2"/>
          <a:stretch>
            <a:fillRect/>
          </a:stretch>
        </p:blipFill>
        <p:spPr>
          <a:xfrm>
            <a:off x="0" y="0"/>
            <a:ext cx="12192000" cy="6850018"/>
          </a:xfrm>
        </p:spPr>
      </p:pic>
    </p:spTree>
    <p:extLst>
      <p:ext uri="{BB962C8B-B14F-4D97-AF65-F5344CB8AC3E}">
        <p14:creationId xmlns:p14="http://schemas.microsoft.com/office/powerpoint/2010/main" val="3442593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A85DD-0812-8040-87DE-46A78EDDA05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B84D3B5-594D-154D-A8D4-F5CE8B12FA8D}"/>
              </a:ext>
            </a:extLst>
          </p:cNvPr>
          <p:cNvPicPr>
            <a:picLocks noGrp="1" noChangeAspect="1"/>
          </p:cNvPicPr>
          <p:nvPr>
            <p:ph idx="1"/>
          </p:nvPr>
        </p:nvPicPr>
        <p:blipFill>
          <a:blip r:embed="rId2"/>
          <a:stretch>
            <a:fillRect/>
          </a:stretch>
        </p:blipFill>
        <p:spPr>
          <a:xfrm>
            <a:off x="-1" y="-1"/>
            <a:ext cx="12192001" cy="6849583"/>
          </a:xfrm>
        </p:spPr>
      </p:pic>
    </p:spTree>
    <p:extLst>
      <p:ext uri="{BB962C8B-B14F-4D97-AF65-F5344CB8AC3E}">
        <p14:creationId xmlns:p14="http://schemas.microsoft.com/office/powerpoint/2010/main" val="8883889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3BAF1-9FB2-144F-9B2F-1971B10468C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7E9A4F69-DBFF-7444-9706-C3A49D82B7DE}"/>
              </a:ext>
            </a:extLst>
          </p:cNvPr>
          <p:cNvPicPr>
            <a:picLocks noGrp="1" noChangeAspect="1"/>
          </p:cNvPicPr>
          <p:nvPr>
            <p:ph idx="1"/>
          </p:nvPr>
        </p:nvPicPr>
        <p:blipFill>
          <a:blip r:embed="rId2"/>
          <a:stretch>
            <a:fillRect/>
          </a:stretch>
        </p:blipFill>
        <p:spPr>
          <a:xfrm>
            <a:off x="0" y="0"/>
            <a:ext cx="12192000" cy="6891904"/>
          </a:xfrm>
        </p:spPr>
      </p:pic>
    </p:spTree>
    <p:extLst>
      <p:ext uri="{BB962C8B-B14F-4D97-AF65-F5344CB8AC3E}">
        <p14:creationId xmlns:p14="http://schemas.microsoft.com/office/powerpoint/2010/main" val="30660552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CD894C-4CBA-4E4A-9FBC-E7CC0D7A12C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2986DC1-36B2-EF46-AC42-F4CE7CCEAD1A}"/>
              </a:ext>
            </a:extLst>
          </p:cNvPr>
          <p:cNvPicPr>
            <a:picLocks noGrp="1" noChangeAspect="1"/>
          </p:cNvPicPr>
          <p:nvPr>
            <p:ph idx="1"/>
          </p:nvPr>
        </p:nvPicPr>
        <p:blipFill>
          <a:blip r:embed="rId2"/>
          <a:stretch>
            <a:fillRect/>
          </a:stretch>
        </p:blipFill>
        <p:spPr>
          <a:xfrm>
            <a:off x="0" y="29816"/>
            <a:ext cx="12192000" cy="6864833"/>
          </a:xfrm>
        </p:spPr>
      </p:pic>
    </p:spTree>
    <p:extLst>
      <p:ext uri="{BB962C8B-B14F-4D97-AF65-F5344CB8AC3E}">
        <p14:creationId xmlns:p14="http://schemas.microsoft.com/office/powerpoint/2010/main" val="14737876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A80D2-528D-3143-84E2-8856091AC601}"/>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A7F5AB39-AFDA-5E47-8788-96DF330C5670}"/>
              </a:ext>
            </a:extLst>
          </p:cNvPr>
          <p:cNvPicPr>
            <a:picLocks noGrp="1" noChangeAspect="1"/>
          </p:cNvPicPr>
          <p:nvPr>
            <p:ph idx="1"/>
          </p:nvPr>
        </p:nvPicPr>
        <p:blipFill>
          <a:blip r:embed="rId2"/>
          <a:stretch>
            <a:fillRect/>
          </a:stretch>
        </p:blipFill>
        <p:spPr>
          <a:xfrm>
            <a:off x="0" y="-1"/>
            <a:ext cx="12192000" cy="6867983"/>
          </a:xfrm>
        </p:spPr>
      </p:pic>
    </p:spTree>
    <p:extLst>
      <p:ext uri="{BB962C8B-B14F-4D97-AF65-F5344CB8AC3E}">
        <p14:creationId xmlns:p14="http://schemas.microsoft.com/office/powerpoint/2010/main" val="32700101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C1D017-7C89-4140-9A9A-3F90842A7E34}"/>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E8CAB1E8-5B5D-B94E-B1E1-4A26B70324E4}"/>
              </a:ext>
            </a:extLst>
          </p:cNvPr>
          <p:cNvPicPr>
            <a:picLocks noGrp="1" noChangeAspect="1"/>
          </p:cNvPicPr>
          <p:nvPr>
            <p:ph idx="1"/>
          </p:nvPr>
        </p:nvPicPr>
        <p:blipFill>
          <a:blip r:embed="rId2"/>
          <a:stretch>
            <a:fillRect/>
          </a:stretch>
        </p:blipFill>
        <p:spPr>
          <a:xfrm>
            <a:off x="0" y="-1"/>
            <a:ext cx="12192000" cy="6875721"/>
          </a:xfrm>
        </p:spPr>
      </p:pic>
    </p:spTree>
    <p:extLst>
      <p:ext uri="{BB962C8B-B14F-4D97-AF65-F5344CB8AC3E}">
        <p14:creationId xmlns:p14="http://schemas.microsoft.com/office/powerpoint/2010/main" val="40063851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983058-DEA7-6143-B590-EFF41C0E042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C15789A-7327-A143-B440-C5CC04C1C967}"/>
              </a:ext>
            </a:extLst>
          </p:cNvPr>
          <p:cNvPicPr>
            <a:picLocks noGrp="1" noChangeAspect="1"/>
          </p:cNvPicPr>
          <p:nvPr>
            <p:ph idx="1"/>
          </p:nvPr>
        </p:nvPicPr>
        <p:blipFill>
          <a:blip r:embed="rId2"/>
          <a:stretch>
            <a:fillRect/>
          </a:stretch>
        </p:blipFill>
        <p:spPr>
          <a:xfrm>
            <a:off x="-1" y="0"/>
            <a:ext cx="12191371" cy="6858000"/>
          </a:xfrm>
        </p:spPr>
      </p:pic>
    </p:spTree>
    <p:extLst>
      <p:ext uri="{BB962C8B-B14F-4D97-AF65-F5344CB8AC3E}">
        <p14:creationId xmlns:p14="http://schemas.microsoft.com/office/powerpoint/2010/main" val="40456482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0693E-9E5E-F848-8379-B43767B2AC7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6CEBD055-236D-984E-A5C7-EB730419117D}"/>
              </a:ext>
            </a:extLst>
          </p:cNvPr>
          <p:cNvPicPr>
            <a:picLocks noGrp="1" noChangeAspect="1"/>
          </p:cNvPicPr>
          <p:nvPr>
            <p:ph idx="1"/>
          </p:nvPr>
        </p:nvPicPr>
        <p:blipFill>
          <a:blip r:embed="rId2"/>
          <a:stretch>
            <a:fillRect/>
          </a:stretch>
        </p:blipFill>
        <p:spPr>
          <a:xfrm>
            <a:off x="-1" y="-1"/>
            <a:ext cx="12294705" cy="6857307"/>
          </a:xfrm>
        </p:spPr>
      </p:pic>
    </p:spTree>
    <p:extLst>
      <p:ext uri="{BB962C8B-B14F-4D97-AF65-F5344CB8AC3E}">
        <p14:creationId xmlns:p14="http://schemas.microsoft.com/office/powerpoint/2010/main" val="11563344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5FE3CD-499A-DB4A-9D8C-4031B367CF7B}"/>
              </a:ext>
            </a:extLst>
          </p:cNvPr>
          <p:cNvSpPr>
            <a:spLocks noGrp="1"/>
          </p:cNvSpPr>
          <p:nvPr>
            <p:ph type="title"/>
          </p:nvPr>
        </p:nvSpPr>
        <p:spPr>
          <a:xfrm>
            <a:off x="2961861" y="69574"/>
            <a:ext cx="8401877" cy="6788425"/>
          </a:xfrm>
        </p:spPr>
        <p:txBody>
          <a:bodyPr>
            <a:noAutofit/>
          </a:bodyPr>
          <a:lstStyle/>
          <a:p>
            <a:r>
              <a:rPr lang="en-US" sz="1600" b="1" dirty="0"/>
              <a:t>The Tiger Leap Program was launched in 1996 by Toomas Hendrik </a:t>
            </a:r>
            <a:r>
              <a:rPr lang="en-US" sz="1600" b="1" dirty="0" err="1"/>
              <a:t>Ilves</a:t>
            </a:r>
            <a:r>
              <a:rPr lang="en-US" sz="1600" b="1" dirty="0"/>
              <a:t>, </a:t>
            </a:r>
            <a:r>
              <a:rPr lang="en-US" sz="1600" b="1" dirty="0" err="1"/>
              <a:t>Jaak</a:t>
            </a:r>
            <a:r>
              <a:rPr lang="en-US" sz="1600" b="1" dirty="0"/>
              <a:t> </a:t>
            </a:r>
            <a:r>
              <a:rPr lang="en-US" sz="1600" b="1" dirty="0" err="1"/>
              <a:t>Aaviksoo</a:t>
            </a:r>
            <a:r>
              <a:rPr lang="en-US" sz="1600" b="1" dirty="0"/>
              <a:t> and Lennart Georg Meri. </a:t>
            </a:r>
            <a:br>
              <a:rPr lang="en-US" sz="1600" b="1" dirty="0"/>
            </a:br>
            <a:br>
              <a:rPr lang="en-US" sz="1600" b="1" dirty="0"/>
            </a:br>
            <a:r>
              <a:rPr lang="en-US" sz="1600" b="1" dirty="0"/>
              <a:t>3 pillars — computers and the Internet, basic teacher training and native-language electronic courseware for general education institutions. </a:t>
            </a:r>
            <a:br>
              <a:rPr lang="en-US" sz="1600" b="1" dirty="0"/>
            </a:br>
            <a:br>
              <a:rPr lang="en-US" sz="1600" b="1" dirty="0"/>
            </a:br>
            <a:r>
              <a:rPr lang="en-US" sz="1600" b="1" dirty="0"/>
              <a:t>Tiger Leap Foundation - 1997. </a:t>
            </a:r>
            <a:br>
              <a:rPr lang="en-US" sz="1600" b="1" dirty="0"/>
            </a:br>
            <a:br>
              <a:rPr lang="en-US" sz="1600" b="1" dirty="0"/>
            </a:br>
            <a:r>
              <a:rPr lang="en-US" sz="1600" b="1" dirty="0"/>
              <a:t>All schools were provided with computers by 2000 and by the year 2001, all schools were connected to the Internet.</a:t>
            </a:r>
            <a:br>
              <a:rPr lang="en-US" sz="1600" b="1" dirty="0"/>
            </a:br>
            <a:br>
              <a:rPr lang="en-US" sz="1600" b="1" dirty="0"/>
            </a:br>
            <a:r>
              <a:rPr lang="en-US" sz="1600" b="1" dirty="0"/>
              <a:t>The local governments, received financial support from Tiger Leap equal to what they could invest themselves. </a:t>
            </a:r>
            <a:br>
              <a:rPr lang="en-US" sz="1600" b="1" dirty="0"/>
            </a:br>
            <a:br>
              <a:rPr lang="en-US" sz="1600" b="1" dirty="0"/>
            </a:br>
            <a:r>
              <a:rPr lang="en-US" sz="1600" b="1" dirty="0"/>
              <a:t>Basic ICT courses for teachers were organized – in 1997 nearly 4000 teachers participated in the 40-hour computer basic training course, with thousands more in the next years.</a:t>
            </a:r>
            <a:br>
              <a:rPr lang="en-US" sz="1600" b="1" dirty="0"/>
            </a:br>
            <a:br>
              <a:rPr lang="en-US" sz="1600" b="1" dirty="0"/>
            </a:br>
            <a:r>
              <a:rPr lang="en-US" sz="1600" b="1" dirty="0"/>
              <a:t> In 1999, new courses in electronic courseware, online information searches and preparation of educational materials were introduced. </a:t>
            </a:r>
            <a:br>
              <a:rPr lang="en-US" sz="1600" b="1" dirty="0"/>
            </a:br>
            <a:br>
              <a:rPr lang="en-US" sz="1600" dirty="0"/>
            </a:br>
            <a:r>
              <a:rPr lang="en-US" sz="1600" b="1" dirty="0"/>
              <a:t>In 2000, the Estonian Information Technology Foundation was established</a:t>
            </a:r>
            <a:r>
              <a:rPr lang="en-US" sz="1600" b="1" dirty="0">
                <a:effectLst/>
              </a:rPr>
              <a:t> </a:t>
            </a:r>
            <a:endParaRPr lang="en-US" sz="1600" b="1" dirty="0"/>
          </a:p>
        </p:txBody>
      </p:sp>
      <p:pic>
        <p:nvPicPr>
          <p:cNvPr id="5" name="Content Placeholder 4">
            <a:extLst>
              <a:ext uri="{FF2B5EF4-FFF2-40B4-BE49-F238E27FC236}">
                <a16:creationId xmlns:a16="http://schemas.microsoft.com/office/drawing/2014/main" id="{9DB00199-7795-184D-974C-06F861E7FC62}"/>
              </a:ext>
            </a:extLst>
          </p:cNvPr>
          <p:cNvPicPr>
            <a:picLocks noGrp="1" noChangeAspect="1"/>
          </p:cNvPicPr>
          <p:nvPr>
            <p:ph idx="1"/>
          </p:nvPr>
        </p:nvPicPr>
        <p:blipFill>
          <a:blip r:embed="rId2"/>
          <a:stretch>
            <a:fillRect/>
          </a:stretch>
        </p:blipFill>
        <p:spPr>
          <a:xfrm>
            <a:off x="0" y="0"/>
            <a:ext cx="2794000" cy="2794000"/>
          </a:xfrm>
        </p:spPr>
      </p:pic>
    </p:spTree>
    <p:extLst>
      <p:ext uri="{BB962C8B-B14F-4D97-AF65-F5344CB8AC3E}">
        <p14:creationId xmlns:p14="http://schemas.microsoft.com/office/powerpoint/2010/main" val="19073684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8447E1-3731-7445-A673-67D62A1555AB}"/>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DF99E170-D06E-F640-B04F-2D65715BF569}"/>
              </a:ext>
            </a:extLst>
          </p:cNvPr>
          <p:cNvPicPr>
            <a:picLocks noGrp="1" noChangeAspect="1"/>
          </p:cNvPicPr>
          <p:nvPr>
            <p:ph idx="1"/>
          </p:nvPr>
        </p:nvPicPr>
        <p:blipFill>
          <a:blip r:embed="rId2"/>
          <a:stretch>
            <a:fillRect/>
          </a:stretch>
        </p:blipFill>
        <p:spPr>
          <a:xfrm>
            <a:off x="3040019" y="2249488"/>
            <a:ext cx="6108787" cy="3541712"/>
          </a:xfrm>
        </p:spPr>
      </p:pic>
      <p:pic>
        <p:nvPicPr>
          <p:cNvPr id="7" name="Picture 6">
            <a:extLst>
              <a:ext uri="{FF2B5EF4-FFF2-40B4-BE49-F238E27FC236}">
                <a16:creationId xmlns:a16="http://schemas.microsoft.com/office/drawing/2014/main" id="{A9C54C1B-4792-AE4B-9010-5C72CFA46961}"/>
              </a:ext>
            </a:extLst>
          </p:cNvPr>
          <p:cNvPicPr>
            <a:picLocks noChangeAspect="1"/>
          </p:cNvPicPr>
          <p:nvPr/>
        </p:nvPicPr>
        <p:blipFill>
          <a:blip r:embed="rId3"/>
          <a:stretch>
            <a:fillRect/>
          </a:stretch>
        </p:blipFill>
        <p:spPr>
          <a:xfrm>
            <a:off x="0" y="14707"/>
            <a:ext cx="12192000" cy="6828586"/>
          </a:xfrm>
          <a:prstGeom prst="rect">
            <a:avLst/>
          </a:prstGeom>
        </p:spPr>
      </p:pic>
      <p:pic>
        <p:nvPicPr>
          <p:cNvPr id="9" name="Picture 8">
            <a:extLst>
              <a:ext uri="{FF2B5EF4-FFF2-40B4-BE49-F238E27FC236}">
                <a16:creationId xmlns:a16="http://schemas.microsoft.com/office/drawing/2014/main" id="{AE7A82CF-2C1A-E44F-9465-ACEB152BB657}"/>
              </a:ext>
            </a:extLst>
          </p:cNvPr>
          <p:cNvPicPr>
            <a:picLocks noChangeAspect="1"/>
          </p:cNvPicPr>
          <p:nvPr/>
        </p:nvPicPr>
        <p:blipFill>
          <a:blip r:embed="rId4"/>
          <a:stretch>
            <a:fillRect/>
          </a:stretch>
        </p:blipFill>
        <p:spPr>
          <a:xfrm>
            <a:off x="0" y="323921"/>
            <a:ext cx="12192000" cy="6210157"/>
          </a:xfrm>
          <a:prstGeom prst="rect">
            <a:avLst/>
          </a:prstGeom>
        </p:spPr>
      </p:pic>
    </p:spTree>
    <p:extLst>
      <p:ext uri="{BB962C8B-B14F-4D97-AF65-F5344CB8AC3E}">
        <p14:creationId xmlns:p14="http://schemas.microsoft.com/office/powerpoint/2010/main" val="111941434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B94DEE-F326-EA4D-9F6B-B0E412BF476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82022700-3487-9D4F-84E1-8B0776EA01EC}"/>
              </a:ext>
            </a:extLst>
          </p:cNvPr>
          <p:cNvPicPr>
            <a:picLocks noGrp="1" noChangeAspect="1"/>
          </p:cNvPicPr>
          <p:nvPr>
            <p:ph idx="1"/>
          </p:nvPr>
        </p:nvPicPr>
        <p:blipFill>
          <a:blip r:embed="rId2"/>
          <a:stretch>
            <a:fillRect/>
          </a:stretch>
        </p:blipFill>
        <p:spPr>
          <a:xfrm>
            <a:off x="0" y="-1"/>
            <a:ext cx="12192000" cy="6851335"/>
          </a:xfrm>
        </p:spPr>
      </p:pic>
    </p:spTree>
    <p:extLst>
      <p:ext uri="{BB962C8B-B14F-4D97-AF65-F5344CB8AC3E}">
        <p14:creationId xmlns:p14="http://schemas.microsoft.com/office/powerpoint/2010/main" val="8497942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8C7312-217D-C846-8353-A931CBBD6568}"/>
              </a:ext>
            </a:extLst>
          </p:cNvPr>
          <p:cNvSpPr>
            <a:spLocks noGrp="1"/>
          </p:cNvSpPr>
          <p:nvPr>
            <p:ph type="title"/>
          </p:nvPr>
        </p:nvSpPr>
        <p:spPr>
          <a:xfrm>
            <a:off x="983673" y="-244909"/>
            <a:ext cx="10515600" cy="1325563"/>
          </a:xfrm>
        </p:spPr>
        <p:txBody>
          <a:bodyPr/>
          <a:lstStyle/>
          <a:p>
            <a:endParaRPr lang="en-US" dirty="0"/>
          </a:p>
        </p:txBody>
      </p:sp>
      <p:sp>
        <p:nvSpPr>
          <p:cNvPr id="9" name="Content Placeholder 8">
            <a:extLst>
              <a:ext uri="{FF2B5EF4-FFF2-40B4-BE49-F238E27FC236}">
                <a16:creationId xmlns:a16="http://schemas.microsoft.com/office/drawing/2014/main" id="{44B9A5C6-42A5-DB4A-931A-8B918023D464}"/>
              </a:ext>
            </a:extLst>
          </p:cNvPr>
          <p:cNvSpPr>
            <a:spLocks noGrp="1"/>
          </p:cNvSpPr>
          <p:nvPr>
            <p:ph idx="1"/>
          </p:nvPr>
        </p:nvSpPr>
        <p:spPr>
          <a:xfrm>
            <a:off x="3277395" y="145472"/>
            <a:ext cx="8076404" cy="7003473"/>
          </a:xfrm>
        </p:spPr>
        <p:txBody>
          <a:bodyPr>
            <a:normAutofit/>
          </a:bodyPr>
          <a:lstStyle/>
          <a:p>
            <a:r>
              <a:rPr lang="en-US" dirty="0"/>
              <a:t>Some examples what our teachers do in schools:</a:t>
            </a:r>
          </a:p>
          <a:p>
            <a:pPr lvl="0"/>
            <a:r>
              <a:rPr lang="en-US" dirty="0"/>
              <a:t>In preschool, teachers teach and use LEGO </a:t>
            </a:r>
            <a:r>
              <a:rPr lang="en-US" dirty="0" err="1"/>
              <a:t>WeDo</a:t>
            </a:r>
            <a:r>
              <a:rPr lang="en-US" dirty="0"/>
              <a:t>, Kodu Game Lab, tablets (apps), </a:t>
            </a:r>
            <a:r>
              <a:rPr lang="en-US" dirty="0" err="1"/>
              <a:t>programmes</a:t>
            </a:r>
            <a:r>
              <a:rPr lang="en-US" dirty="0"/>
              <a:t> to make animations etc.</a:t>
            </a:r>
          </a:p>
          <a:p>
            <a:pPr lvl="0"/>
            <a:r>
              <a:rPr lang="en-US" dirty="0"/>
              <a:t>In primary school, teachers teach and use Kodu Game Lab, Logo MSW, Scratch, LEGO Mindstorms EV3, mobile app making </a:t>
            </a:r>
            <a:r>
              <a:rPr lang="en-US" dirty="0" err="1"/>
              <a:t>programmes</a:t>
            </a:r>
            <a:r>
              <a:rPr lang="en-US" dirty="0"/>
              <a:t> and environments, many different </a:t>
            </a:r>
            <a:r>
              <a:rPr lang="en-US" dirty="0" err="1"/>
              <a:t>programmes</a:t>
            </a:r>
            <a:r>
              <a:rPr lang="en-US" dirty="0"/>
              <a:t> and environments which are used for teaching various subjects (music, mathematic, physics, biology), e-labs etc. </a:t>
            </a:r>
          </a:p>
          <a:p>
            <a:pPr lvl="0"/>
            <a:r>
              <a:rPr lang="en-US" dirty="0"/>
              <a:t>In high school and vocational education, teachers teach and use different programming languages (Python, JavaScript </a:t>
            </a:r>
            <a:r>
              <a:rPr lang="en-US" dirty="0" err="1"/>
              <a:t>etc</a:t>
            </a:r>
            <a:r>
              <a:rPr lang="en-US" dirty="0"/>
              <a:t>), </a:t>
            </a:r>
            <a:r>
              <a:rPr lang="en-US" dirty="0" err="1"/>
              <a:t>Codecademy.com</a:t>
            </a:r>
            <a:r>
              <a:rPr lang="en-US" dirty="0"/>
              <a:t> courses, 3D graphics, robotics, </a:t>
            </a:r>
            <a:r>
              <a:rPr lang="en-US" dirty="0" err="1"/>
              <a:t>programmes</a:t>
            </a:r>
            <a:r>
              <a:rPr lang="en-US" dirty="0"/>
              <a:t> to make games, web-pages and apps etc.</a:t>
            </a:r>
          </a:p>
          <a:p>
            <a:endParaRPr lang="en-US" dirty="0"/>
          </a:p>
        </p:txBody>
      </p:sp>
      <p:pic>
        <p:nvPicPr>
          <p:cNvPr id="11" name="Picture 10">
            <a:extLst>
              <a:ext uri="{FF2B5EF4-FFF2-40B4-BE49-F238E27FC236}">
                <a16:creationId xmlns:a16="http://schemas.microsoft.com/office/drawing/2014/main" id="{C3EBDF3B-81B6-7C47-8FBB-ADA126F37D02}"/>
              </a:ext>
            </a:extLst>
          </p:cNvPr>
          <p:cNvPicPr>
            <a:picLocks noChangeAspect="1"/>
          </p:cNvPicPr>
          <p:nvPr/>
        </p:nvPicPr>
        <p:blipFill>
          <a:blip r:embed="rId2"/>
          <a:stretch>
            <a:fillRect/>
          </a:stretch>
        </p:blipFill>
        <p:spPr>
          <a:xfrm>
            <a:off x="0" y="0"/>
            <a:ext cx="3277395" cy="2161309"/>
          </a:xfrm>
          <a:prstGeom prst="rect">
            <a:avLst/>
          </a:prstGeom>
        </p:spPr>
      </p:pic>
    </p:spTree>
    <p:extLst>
      <p:ext uri="{BB962C8B-B14F-4D97-AF65-F5344CB8AC3E}">
        <p14:creationId xmlns:p14="http://schemas.microsoft.com/office/powerpoint/2010/main" val="28828215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EBE425-ABF1-4448-84E2-7D79F101F056}"/>
              </a:ext>
            </a:extLst>
          </p:cNvPr>
          <p:cNvSpPr>
            <a:spLocks noGrp="1"/>
          </p:cNvSpPr>
          <p:nvPr>
            <p:ph type="title"/>
          </p:nvPr>
        </p:nvSpPr>
        <p:spPr/>
        <p:txBody>
          <a:bodyPr/>
          <a:lstStyle/>
          <a:p>
            <a:r>
              <a:rPr lang="en-US" dirty="0"/>
              <a:t>2015</a:t>
            </a:r>
          </a:p>
        </p:txBody>
      </p:sp>
      <p:sp>
        <p:nvSpPr>
          <p:cNvPr id="3" name="Content Placeholder 2">
            <a:extLst>
              <a:ext uri="{FF2B5EF4-FFF2-40B4-BE49-F238E27FC236}">
                <a16:creationId xmlns:a16="http://schemas.microsoft.com/office/drawing/2014/main" id="{7E960A60-1EB2-1143-ABAB-859329595130}"/>
              </a:ext>
            </a:extLst>
          </p:cNvPr>
          <p:cNvSpPr>
            <a:spLocks noGrp="1"/>
          </p:cNvSpPr>
          <p:nvPr>
            <p:ph idx="1"/>
          </p:nvPr>
        </p:nvSpPr>
        <p:spPr/>
        <p:txBody>
          <a:bodyPr>
            <a:normAutofit fontScale="92500"/>
          </a:bodyPr>
          <a:lstStyle/>
          <a:p>
            <a:r>
              <a:rPr lang="en-US" dirty="0"/>
              <a:t>More Estonian school kids interested in technology. They should not be taken back by the fear that technology is only for the smartest or the best</a:t>
            </a:r>
            <a:r>
              <a:rPr lang="en-US" dirty="0">
                <a:effectLst/>
              </a:rPr>
              <a:t> </a:t>
            </a:r>
          </a:p>
          <a:p>
            <a:r>
              <a:rPr lang="en-US" dirty="0"/>
              <a:t>3D printers and tools to Estonian schools</a:t>
            </a:r>
            <a:r>
              <a:rPr lang="en-US" dirty="0">
                <a:effectLst/>
              </a:rPr>
              <a:t> </a:t>
            </a:r>
          </a:p>
          <a:p>
            <a:r>
              <a:rPr lang="en-US" dirty="0"/>
              <a:t>e-Summer schools</a:t>
            </a:r>
          </a:p>
          <a:p>
            <a:r>
              <a:rPr lang="en-US" dirty="0"/>
              <a:t>encouraging people to form teams that will put people with different skills together</a:t>
            </a:r>
            <a:r>
              <a:rPr lang="en-US" dirty="0">
                <a:effectLst/>
              </a:rPr>
              <a:t> </a:t>
            </a:r>
          </a:p>
          <a:p>
            <a:r>
              <a:rPr lang="en-US" dirty="0"/>
              <a:t>not only STEM (Science, Technology, Education, Mathematics) but STEAM: integrating the arts as well</a:t>
            </a:r>
            <a:r>
              <a:rPr lang="en-US" dirty="0">
                <a:effectLst/>
              </a:rPr>
              <a:t> </a:t>
            </a:r>
            <a:endParaRPr lang="en-US" dirty="0"/>
          </a:p>
          <a:p>
            <a:endParaRPr lang="en-US" dirty="0"/>
          </a:p>
        </p:txBody>
      </p:sp>
      <p:pic>
        <p:nvPicPr>
          <p:cNvPr id="5" name="Graphic 4">
            <a:extLst>
              <a:ext uri="{FF2B5EF4-FFF2-40B4-BE49-F238E27FC236}">
                <a16:creationId xmlns:a16="http://schemas.microsoft.com/office/drawing/2014/main" id="{8643B35B-A8AC-DD4B-8E37-AAFBD3E757E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784763" y="320075"/>
            <a:ext cx="6120823" cy="1777013"/>
          </a:xfrm>
          <a:prstGeom prst="rect">
            <a:avLst/>
          </a:prstGeom>
        </p:spPr>
      </p:pic>
    </p:spTree>
    <p:extLst>
      <p:ext uri="{BB962C8B-B14F-4D97-AF65-F5344CB8AC3E}">
        <p14:creationId xmlns:p14="http://schemas.microsoft.com/office/powerpoint/2010/main" val="3768176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53D371-C81E-3946-8AE4-2A28BCFE0110}"/>
              </a:ext>
            </a:extLst>
          </p:cNvPr>
          <p:cNvSpPr>
            <a:spLocks noGrp="1"/>
          </p:cNvSpPr>
          <p:nvPr>
            <p:ph type="title"/>
          </p:nvPr>
        </p:nvSpPr>
        <p:spPr>
          <a:xfrm>
            <a:off x="838200" y="618518"/>
            <a:ext cx="10209211" cy="1478570"/>
          </a:xfrm>
        </p:spPr>
        <p:txBody>
          <a:bodyPr>
            <a:normAutofit/>
          </a:bodyPr>
          <a:lstStyle/>
          <a:p>
            <a:r>
              <a:rPr lang="en-US" dirty="0"/>
              <a:t>Tiger Leap Plus</a:t>
            </a:r>
            <a:br>
              <a:rPr lang="en-US" dirty="0"/>
            </a:br>
            <a:endParaRPr lang="en-US" dirty="0"/>
          </a:p>
        </p:txBody>
      </p:sp>
      <p:sp>
        <p:nvSpPr>
          <p:cNvPr id="3" name="Content Placeholder 2">
            <a:extLst>
              <a:ext uri="{FF2B5EF4-FFF2-40B4-BE49-F238E27FC236}">
                <a16:creationId xmlns:a16="http://schemas.microsoft.com/office/drawing/2014/main" id="{DC9EC998-D921-BF4F-B3B3-A5B1CAE2428F}"/>
              </a:ext>
            </a:extLst>
          </p:cNvPr>
          <p:cNvSpPr>
            <a:spLocks noGrp="1"/>
          </p:cNvSpPr>
          <p:nvPr>
            <p:ph idx="1"/>
          </p:nvPr>
        </p:nvSpPr>
        <p:spPr>
          <a:xfrm>
            <a:off x="838200" y="1510748"/>
            <a:ext cx="10515600" cy="5347252"/>
          </a:xfrm>
        </p:spPr>
        <p:txBody>
          <a:bodyPr>
            <a:normAutofit fontScale="70000" lnSpcReduction="20000"/>
          </a:bodyPr>
          <a:lstStyle/>
          <a:p>
            <a:pPr marL="0" indent="0">
              <a:buNone/>
            </a:pPr>
            <a:r>
              <a:rPr lang="en-US" b="1" dirty="0"/>
              <a:t>ICT competences of students, teachers and educational staff. Its main activities included the creation of electronic educational materials, in-service training and support of teacher cooperation and experience exchanges</a:t>
            </a:r>
            <a:r>
              <a:rPr lang="en-US" b="1" dirty="0">
                <a:effectLst/>
              </a:rPr>
              <a:t> </a:t>
            </a:r>
          </a:p>
          <a:p>
            <a:pPr marL="0" indent="0">
              <a:buNone/>
            </a:pPr>
            <a:endParaRPr lang="en-US" b="1" dirty="0">
              <a:effectLst/>
            </a:endParaRPr>
          </a:p>
          <a:p>
            <a:pPr marL="0" indent="0">
              <a:buNone/>
            </a:pPr>
            <a:r>
              <a:rPr lang="en-US" dirty="0"/>
              <a:t>Estonian e-Vocational School consortium, with the aim of developing e-learning and cooperation in vocational education</a:t>
            </a:r>
          </a:p>
          <a:p>
            <a:pPr marL="0" indent="0">
              <a:buNone/>
            </a:pPr>
            <a:r>
              <a:rPr lang="en-US" dirty="0">
                <a:effectLst/>
              </a:rPr>
              <a:t> </a:t>
            </a:r>
          </a:p>
          <a:p>
            <a:pPr marL="0" indent="0">
              <a:buNone/>
            </a:pPr>
            <a:r>
              <a:rPr lang="en-US" dirty="0"/>
              <a:t>Estonian e-University consortium - diversification of higher education and the development of more flexible learning opportunities in institutions of higher education</a:t>
            </a:r>
          </a:p>
          <a:p>
            <a:pPr marL="0" indent="0">
              <a:buNone/>
            </a:pPr>
            <a:endParaRPr lang="en-US" dirty="0"/>
          </a:p>
          <a:p>
            <a:pPr marL="0" indent="0">
              <a:buNone/>
            </a:pPr>
            <a:r>
              <a:rPr lang="en-US" dirty="0"/>
              <a:t>Learning Tiger program - make e-learning a natural part of daily tutorial work, curricula and teacher training. Web-based learning management system and new learning environments (Moodle, VIKO), further developing teachers’ ICT competencies, competitions for students and taking part in international cooperation through programs like </a:t>
            </a:r>
            <a:r>
              <a:rPr lang="en-US" u="sng" dirty="0">
                <a:hlinkClick r:id="rId2"/>
              </a:rPr>
              <a:t>eTwinning</a:t>
            </a:r>
            <a:r>
              <a:rPr lang="en-US" dirty="0"/>
              <a:t> and </a:t>
            </a:r>
            <a:r>
              <a:rPr lang="en-US" u="sng" dirty="0">
                <a:hlinkClick r:id="rId3"/>
              </a:rPr>
              <a:t>Smartly on the Web</a:t>
            </a:r>
            <a:r>
              <a:rPr lang="en-US" dirty="0"/>
              <a:t>.</a:t>
            </a:r>
          </a:p>
          <a:p>
            <a:pPr marL="0" indent="0">
              <a:buNone/>
            </a:pPr>
            <a:endParaRPr lang="en-US" dirty="0"/>
          </a:p>
          <a:p>
            <a:pPr marL="0" indent="0">
              <a:buNone/>
            </a:pPr>
            <a:r>
              <a:rPr lang="en-US" dirty="0" err="1"/>
              <a:t>DigiTiger</a:t>
            </a:r>
            <a:r>
              <a:rPr lang="en-US" dirty="0"/>
              <a:t>, </a:t>
            </a:r>
            <a:r>
              <a:rPr lang="en-US" dirty="0" err="1"/>
              <a:t>ScienceTiger</a:t>
            </a:r>
            <a:r>
              <a:rPr lang="en-US" dirty="0"/>
              <a:t>,  </a:t>
            </a:r>
            <a:r>
              <a:rPr lang="en-US" dirty="0" err="1"/>
              <a:t>TigerRobotics</a:t>
            </a:r>
            <a:r>
              <a:rPr lang="en-US" dirty="0"/>
              <a:t>, </a:t>
            </a:r>
            <a:r>
              <a:rPr lang="en-US" dirty="0" err="1"/>
              <a:t>SewingTiger</a:t>
            </a:r>
            <a:r>
              <a:rPr lang="en-US" dirty="0"/>
              <a:t>, </a:t>
            </a:r>
            <a:r>
              <a:rPr lang="en-US" dirty="0" err="1"/>
              <a:t>TechnoTiger</a:t>
            </a:r>
            <a:r>
              <a:rPr lang="en-US" dirty="0"/>
              <a:t>, </a:t>
            </a:r>
            <a:r>
              <a:rPr lang="en-US" dirty="0" err="1"/>
              <a:t>AnimaTiger</a:t>
            </a:r>
            <a:r>
              <a:rPr lang="en-US" dirty="0"/>
              <a:t>, </a:t>
            </a:r>
            <a:r>
              <a:rPr lang="en-US" dirty="0" err="1"/>
              <a:t>TigerMath</a:t>
            </a:r>
            <a:r>
              <a:rPr lang="en-US" dirty="0"/>
              <a:t>,  </a:t>
            </a:r>
            <a:r>
              <a:rPr lang="en-US" dirty="0" err="1"/>
              <a:t>VanKER</a:t>
            </a:r>
            <a:r>
              <a:rPr lang="en-US" dirty="0"/>
              <a:t> (e-VET, almost all VET teachers participated).</a:t>
            </a:r>
            <a:br>
              <a:rPr lang="en-US" dirty="0"/>
            </a:br>
            <a:endParaRPr lang="en-US" dirty="0"/>
          </a:p>
        </p:txBody>
      </p:sp>
      <p:pic>
        <p:nvPicPr>
          <p:cNvPr id="5" name="Picture 4">
            <a:extLst>
              <a:ext uri="{FF2B5EF4-FFF2-40B4-BE49-F238E27FC236}">
                <a16:creationId xmlns:a16="http://schemas.microsoft.com/office/drawing/2014/main" id="{FFBAF6D7-7A0F-074F-B771-17F026E3C1CB}"/>
              </a:ext>
            </a:extLst>
          </p:cNvPr>
          <p:cNvPicPr>
            <a:picLocks noChangeAspect="1"/>
          </p:cNvPicPr>
          <p:nvPr/>
        </p:nvPicPr>
        <p:blipFill>
          <a:blip r:embed="rId4"/>
          <a:stretch>
            <a:fillRect/>
          </a:stretch>
        </p:blipFill>
        <p:spPr>
          <a:xfrm>
            <a:off x="4426527" y="0"/>
            <a:ext cx="5091545" cy="1431184"/>
          </a:xfrm>
          <a:prstGeom prst="rect">
            <a:avLst/>
          </a:prstGeom>
        </p:spPr>
      </p:pic>
    </p:spTree>
    <p:extLst>
      <p:ext uri="{BB962C8B-B14F-4D97-AF65-F5344CB8AC3E}">
        <p14:creationId xmlns:p14="http://schemas.microsoft.com/office/powerpoint/2010/main" val="18103961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F877B-F282-0443-8F5F-868BED5AD092}"/>
              </a:ext>
            </a:extLst>
          </p:cNvPr>
          <p:cNvSpPr>
            <a:spLocks noGrp="1"/>
          </p:cNvSpPr>
          <p:nvPr>
            <p:ph type="title"/>
          </p:nvPr>
        </p:nvSpPr>
        <p:spPr/>
        <p:txBody>
          <a:bodyPr>
            <a:normAutofit/>
          </a:bodyPr>
          <a:lstStyle/>
          <a:p>
            <a:r>
              <a:rPr lang="en-US" b="1" i="1" dirty="0" err="1"/>
              <a:t>SmartAcademy</a:t>
            </a:r>
            <a:br>
              <a:rPr lang="en-US" b="1" dirty="0"/>
            </a:br>
            <a:endParaRPr lang="en-US" dirty="0"/>
          </a:p>
        </p:txBody>
      </p:sp>
      <p:sp>
        <p:nvSpPr>
          <p:cNvPr id="3" name="Content Placeholder 2">
            <a:extLst>
              <a:ext uri="{FF2B5EF4-FFF2-40B4-BE49-F238E27FC236}">
                <a16:creationId xmlns:a16="http://schemas.microsoft.com/office/drawing/2014/main" id="{D83CDE46-140F-5346-BD1F-D6E42E7D0E72}"/>
              </a:ext>
            </a:extLst>
          </p:cNvPr>
          <p:cNvSpPr>
            <a:spLocks noGrp="1"/>
          </p:cNvSpPr>
          <p:nvPr>
            <p:ph idx="1"/>
          </p:nvPr>
        </p:nvSpPr>
        <p:spPr/>
        <p:txBody>
          <a:bodyPr>
            <a:normAutofit fontScale="92500"/>
          </a:bodyPr>
          <a:lstStyle/>
          <a:p>
            <a:pPr marL="0" indent="0">
              <a:buNone/>
            </a:pPr>
            <a:r>
              <a:rPr lang="en-US" dirty="0"/>
              <a:t>2,5-hour smart device and e-services training seminars in libraries all across Estonia. </a:t>
            </a:r>
          </a:p>
          <a:p>
            <a:pPr marL="0" indent="0">
              <a:buNone/>
            </a:pPr>
            <a:endParaRPr lang="en-US" dirty="0"/>
          </a:p>
          <a:p>
            <a:pPr marL="0" indent="0">
              <a:buNone/>
            </a:pPr>
            <a:r>
              <a:rPr lang="en-US" dirty="0"/>
              <a:t>ABC of smart devices (what is mobile data, what are applications, how to do a Google-search, how to use e-mail on a smart device </a:t>
            </a:r>
            <a:r>
              <a:rPr lang="en-US" dirty="0" err="1"/>
              <a:t>etc</a:t>
            </a:r>
            <a:r>
              <a:rPr lang="en-US" dirty="0"/>
              <a:t>) and how to use smart devices safely. </a:t>
            </a:r>
          </a:p>
          <a:p>
            <a:pPr marL="0" indent="0">
              <a:buNone/>
            </a:pPr>
            <a:endParaRPr lang="en-US" dirty="0"/>
          </a:p>
          <a:p>
            <a:pPr marL="0" indent="0">
              <a:buNone/>
            </a:pPr>
            <a:r>
              <a:rPr lang="en-US" dirty="0"/>
              <a:t>Test of smart device skills based on the </a:t>
            </a:r>
            <a:r>
              <a:rPr lang="en-US" dirty="0" err="1"/>
              <a:t>DigiComp</a:t>
            </a:r>
            <a:r>
              <a:rPr lang="en-US" dirty="0"/>
              <a:t> framework</a:t>
            </a:r>
          </a:p>
        </p:txBody>
      </p:sp>
      <p:pic>
        <p:nvPicPr>
          <p:cNvPr id="5" name="Picture 4">
            <a:extLst>
              <a:ext uri="{FF2B5EF4-FFF2-40B4-BE49-F238E27FC236}">
                <a16:creationId xmlns:a16="http://schemas.microsoft.com/office/drawing/2014/main" id="{19AC7E02-9684-324E-9FEC-ACB0A6A42366}"/>
              </a:ext>
            </a:extLst>
          </p:cNvPr>
          <p:cNvPicPr>
            <a:picLocks noChangeAspect="1"/>
          </p:cNvPicPr>
          <p:nvPr/>
        </p:nvPicPr>
        <p:blipFill>
          <a:blip r:embed="rId2"/>
          <a:stretch>
            <a:fillRect/>
          </a:stretch>
        </p:blipFill>
        <p:spPr>
          <a:xfrm>
            <a:off x="9892145" y="0"/>
            <a:ext cx="2299855" cy="2299855"/>
          </a:xfrm>
          <a:prstGeom prst="rect">
            <a:avLst/>
          </a:prstGeom>
        </p:spPr>
      </p:pic>
    </p:spTree>
    <p:extLst>
      <p:ext uri="{BB962C8B-B14F-4D97-AF65-F5344CB8AC3E}">
        <p14:creationId xmlns:p14="http://schemas.microsoft.com/office/powerpoint/2010/main" val="2226414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CA8744-11F2-0242-B9F4-4A42E9E2EF89}"/>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2DDDACB1-A226-2B43-A249-D36F9217EC5F}"/>
              </a:ext>
            </a:extLst>
          </p:cNvPr>
          <p:cNvSpPr>
            <a:spLocks noGrp="1"/>
          </p:cNvSpPr>
          <p:nvPr>
            <p:ph idx="1"/>
          </p:nvPr>
        </p:nvSpPr>
        <p:spPr>
          <a:xfrm>
            <a:off x="3429000" y="824948"/>
            <a:ext cx="7924799" cy="6033052"/>
          </a:xfrm>
        </p:spPr>
        <p:txBody>
          <a:bodyPr>
            <a:normAutofit fontScale="40000" lnSpcReduction="20000"/>
          </a:bodyPr>
          <a:lstStyle/>
          <a:p>
            <a:pPr marL="0" indent="0">
              <a:buNone/>
            </a:pPr>
            <a:r>
              <a:rPr lang="en-US" sz="7600" b="1" i="1" dirty="0" err="1"/>
              <a:t>Look@World</a:t>
            </a:r>
            <a:r>
              <a:rPr lang="en-US" sz="7600" b="1" i="1" dirty="0"/>
              <a:t> </a:t>
            </a:r>
            <a:endParaRPr lang="en-US" sz="4500" dirty="0"/>
          </a:p>
          <a:p>
            <a:pPr marL="0" lvl="0" indent="0">
              <a:buNone/>
            </a:pPr>
            <a:r>
              <a:rPr lang="en-US" sz="6000" dirty="0"/>
              <a:t>Basic computer training for 102 697 people (10% of the adult population of Estonia)</a:t>
            </a:r>
          </a:p>
          <a:p>
            <a:pPr lvl="0"/>
            <a:endParaRPr lang="en-US" sz="6000" dirty="0"/>
          </a:p>
          <a:p>
            <a:pPr marL="0" lvl="0" indent="0">
              <a:buNone/>
            </a:pPr>
            <a:r>
              <a:rPr lang="en-US" sz="6000" dirty="0"/>
              <a:t>11 693 courses </a:t>
            </a:r>
            <a:r>
              <a:rPr lang="en-US" sz="6000" dirty="0" err="1"/>
              <a:t>organised</a:t>
            </a:r>
            <a:r>
              <a:rPr lang="en-US" sz="6000" dirty="0"/>
              <a:t> </a:t>
            </a:r>
          </a:p>
          <a:p>
            <a:pPr lvl="0"/>
            <a:endParaRPr lang="en-US" sz="6000" dirty="0"/>
          </a:p>
          <a:p>
            <a:pPr marL="0" lvl="0" indent="0">
              <a:buNone/>
            </a:pPr>
            <a:r>
              <a:rPr lang="en-US" sz="6000" dirty="0"/>
              <a:t>8 hour basic computer and internet training course for beginners free of charge </a:t>
            </a:r>
          </a:p>
          <a:p>
            <a:pPr marL="0" lvl="0" indent="0">
              <a:buNone/>
            </a:pPr>
            <a:r>
              <a:rPr lang="en-US" sz="6000" dirty="0"/>
              <a:t>280 part-time educators who worked in 245 training classes were engaged</a:t>
            </a:r>
          </a:p>
          <a:p>
            <a:pPr marL="0" lvl="0" indent="0">
              <a:buNone/>
            </a:pPr>
            <a:r>
              <a:rPr lang="en-US" sz="6000" dirty="0"/>
              <a:t>more than 70% of the participants started using the Internet</a:t>
            </a:r>
          </a:p>
          <a:p>
            <a:pPr marL="0" lvl="0" indent="0">
              <a:buNone/>
            </a:pPr>
            <a:r>
              <a:rPr lang="en-US" sz="6000" dirty="0"/>
              <a:t>2 years (including the pilot training).</a:t>
            </a:r>
          </a:p>
          <a:p>
            <a:pPr marL="0" lvl="0" indent="0">
              <a:buNone/>
            </a:pPr>
            <a:br>
              <a:rPr lang="en-US" dirty="0"/>
            </a:br>
            <a:endParaRPr lang="en-US" dirty="0"/>
          </a:p>
        </p:txBody>
      </p:sp>
      <p:pic>
        <p:nvPicPr>
          <p:cNvPr id="5" name="Picture 4">
            <a:extLst>
              <a:ext uri="{FF2B5EF4-FFF2-40B4-BE49-F238E27FC236}">
                <a16:creationId xmlns:a16="http://schemas.microsoft.com/office/drawing/2014/main" id="{F61FCE85-35F6-FA4A-8591-F091CD64589D}"/>
              </a:ext>
            </a:extLst>
          </p:cNvPr>
          <p:cNvPicPr>
            <a:picLocks noChangeAspect="1"/>
          </p:cNvPicPr>
          <p:nvPr/>
        </p:nvPicPr>
        <p:blipFill>
          <a:blip r:embed="rId2"/>
          <a:stretch>
            <a:fillRect/>
          </a:stretch>
        </p:blipFill>
        <p:spPr>
          <a:xfrm>
            <a:off x="-69574" y="0"/>
            <a:ext cx="3220278" cy="2851288"/>
          </a:xfrm>
          <a:prstGeom prst="rect">
            <a:avLst/>
          </a:prstGeom>
        </p:spPr>
      </p:pic>
    </p:spTree>
    <p:extLst>
      <p:ext uri="{BB962C8B-B14F-4D97-AF65-F5344CB8AC3E}">
        <p14:creationId xmlns:p14="http://schemas.microsoft.com/office/powerpoint/2010/main" val="23031121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0136-BE51-BB4E-91A9-EDC37FD83C85}"/>
              </a:ext>
            </a:extLst>
          </p:cNvPr>
          <p:cNvSpPr>
            <a:spLocks noGrp="1"/>
          </p:cNvSpPr>
          <p:nvPr>
            <p:ph type="title"/>
          </p:nvPr>
        </p:nvSpPr>
        <p:spPr>
          <a:xfrm>
            <a:off x="6463144" y="187036"/>
            <a:ext cx="5725679" cy="1162216"/>
          </a:xfrm>
        </p:spPr>
        <p:txBody>
          <a:bodyPr>
            <a:normAutofit/>
          </a:bodyPr>
          <a:lstStyle/>
          <a:p>
            <a:r>
              <a:rPr lang="en-US" sz="4800" dirty="0"/>
              <a:t>ELIIS, E-School</a:t>
            </a:r>
          </a:p>
        </p:txBody>
      </p:sp>
      <p:pic>
        <p:nvPicPr>
          <p:cNvPr id="5" name="Content Placeholder 4">
            <a:extLst>
              <a:ext uri="{FF2B5EF4-FFF2-40B4-BE49-F238E27FC236}">
                <a16:creationId xmlns:a16="http://schemas.microsoft.com/office/drawing/2014/main" id="{96F6ACA9-08A6-164B-A17A-ADDF3B04ED9C}"/>
              </a:ext>
            </a:extLst>
          </p:cNvPr>
          <p:cNvPicPr>
            <a:picLocks noGrp="1" noChangeAspect="1"/>
          </p:cNvPicPr>
          <p:nvPr>
            <p:ph idx="1"/>
          </p:nvPr>
        </p:nvPicPr>
        <p:blipFill>
          <a:blip r:embed="rId2"/>
          <a:stretch>
            <a:fillRect/>
          </a:stretch>
        </p:blipFill>
        <p:spPr>
          <a:xfrm>
            <a:off x="0" y="0"/>
            <a:ext cx="5706091" cy="3541712"/>
          </a:xfrm>
        </p:spPr>
      </p:pic>
      <p:pic>
        <p:nvPicPr>
          <p:cNvPr id="9" name="Picture 8">
            <a:extLst>
              <a:ext uri="{FF2B5EF4-FFF2-40B4-BE49-F238E27FC236}">
                <a16:creationId xmlns:a16="http://schemas.microsoft.com/office/drawing/2014/main" id="{3AB6C4C4-3201-BE4A-A930-3EA74E8A27AB}"/>
              </a:ext>
            </a:extLst>
          </p:cNvPr>
          <p:cNvPicPr>
            <a:picLocks noChangeAspect="1"/>
          </p:cNvPicPr>
          <p:nvPr/>
        </p:nvPicPr>
        <p:blipFill>
          <a:blip r:embed="rId3"/>
          <a:stretch>
            <a:fillRect/>
          </a:stretch>
        </p:blipFill>
        <p:spPr>
          <a:xfrm>
            <a:off x="2316596" y="2844800"/>
            <a:ext cx="6311900" cy="4013200"/>
          </a:xfrm>
          <a:prstGeom prst="rect">
            <a:avLst/>
          </a:prstGeom>
        </p:spPr>
      </p:pic>
      <p:pic>
        <p:nvPicPr>
          <p:cNvPr id="11" name="Picture 10">
            <a:extLst>
              <a:ext uri="{FF2B5EF4-FFF2-40B4-BE49-F238E27FC236}">
                <a16:creationId xmlns:a16="http://schemas.microsoft.com/office/drawing/2014/main" id="{CD8224D9-E1A0-1840-A14A-7F0338849194}"/>
              </a:ext>
            </a:extLst>
          </p:cNvPr>
          <p:cNvPicPr>
            <a:picLocks noChangeAspect="1"/>
          </p:cNvPicPr>
          <p:nvPr/>
        </p:nvPicPr>
        <p:blipFill>
          <a:blip r:embed="rId4"/>
          <a:stretch>
            <a:fillRect/>
          </a:stretch>
        </p:blipFill>
        <p:spPr>
          <a:xfrm>
            <a:off x="4309756" y="1875291"/>
            <a:ext cx="7882244" cy="4511221"/>
          </a:xfrm>
          <a:prstGeom prst="rect">
            <a:avLst/>
          </a:prstGeom>
        </p:spPr>
      </p:pic>
    </p:spTree>
    <p:extLst>
      <p:ext uri="{BB962C8B-B14F-4D97-AF65-F5344CB8AC3E}">
        <p14:creationId xmlns:p14="http://schemas.microsoft.com/office/powerpoint/2010/main" val="10972139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51C3A3-2866-8A4E-8184-87208BD3ACF1}"/>
              </a:ext>
            </a:extLst>
          </p:cNvPr>
          <p:cNvSpPr>
            <a:spLocks noGrp="1"/>
          </p:cNvSpPr>
          <p:nvPr>
            <p:ph type="ctrTitle"/>
          </p:nvPr>
        </p:nvSpPr>
        <p:spPr/>
        <p:txBody>
          <a:bodyPr/>
          <a:lstStyle/>
          <a:p>
            <a:endParaRPr lang="en-US"/>
          </a:p>
        </p:txBody>
      </p:sp>
      <p:sp>
        <p:nvSpPr>
          <p:cNvPr id="3" name="Subtitle 2">
            <a:extLst>
              <a:ext uri="{FF2B5EF4-FFF2-40B4-BE49-F238E27FC236}">
                <a16:creationId xmlns:a16="http://schemas.microsoft.com/office/drawing/2014/main" id="{CC58B771-5643-B149-9B9A-08468C13838B}"/>
              </a:ext>
            </a:extLst>
          </p:cNvPr>
          <p:cNvSpPr>
            <a:spLocks noGrp="1"/>
          </p:cNvSpPr>
          <p:nvPr>
            <p:ph type="subTitle" idx="1"/>
          </p:nvPr>
        </p:nvSpPr>
        <p:spPr/>
        <p:txBody>
          <a:bodyPr/>
          <a:lstStyle/>
          <a:p>
            <a:endParaRPr lang="en-US"/>
          </a:p>
        </p:txBody>
      </p:sp>
      <p:pic>
        <p:nvPicPr>
          <p:cNvPr id="5" name="Picture 4">
            <a:extLst>
              <a:ext uri="{FF2B5EF4-FFF2-40B4-BE49-F238E27FC236}">
                <a16:creationId xmlns:a16="http://schemas.microsoft.com/office/drawing/2014/main" id="{6E04C329-4820-5945-A80B-0FAB581EED8D}"/>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301751124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D70A9A-7CB8-2D41-AD10-18AF517C188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0A2CEDC5-D694-1B45-A2AA-2221C8E81071}"/>
              </a:ext>
            </a:extLst>
          </p:cNvPr>
          <p:cNvPicPr>
            <a:picLocks noGrp="1" noChangeAspect="1"/>
          </p:cNvPicPr>
          <p:nvPr>
            <p:ph idx="1"/>
          </p:nvPr>
        </p:nvPicPr>
        <p:blipFill>
          <a:blip r:embed="rId2"/>
          <a:stretch>
            <a:fillRect/>
          </a:stretch>
        </p:blipFill>
        <p:spPr>
          <a:xfrm>
            <a:off x="0" y="0"/>
            <a:ext cx="12192000" cy="6860562"/>
          </a:xfrm>
        </p:spPr>
      </p:pic>
    </p:spTree>
    <p:extLst>
      <p:ext uri="{BB962C8B-B14F-4D97-AF65-F5344CB8AC3E}">
        <p14:creationId xmlns:p14="http://schemas.microsoft.com/office/powerpoint/2010/main" val="949189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713DAE-88B1-E443-AC3E-510E75052B5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5BEFE0D8-827D-FF41-AD6E-705F4D80A5D2}"/>
              </a:ext>
            </a:extLst>
          </p:cNvPr>
          <p:cNvPicPr>
            <a:picLocks noGrp="1" noChangeAspect="1"/>
          </p:cNvPicPr>
          <p:nvPr>
            <p:ph idx="1"/>
          </p:nvPr>
        </p:nvPicPr>
        <p:blipFill>
          <a:blip r:embed="rId2"/>
          <a:stretch>
            <a:fillRect/>
          </a:stretch>
        </p:blipFill>
        <p:spPr>
          <a:xfrm>
            <a:off x="0" y="-1"/>
            <a:ext cx="12225798" cy="6858001"/>
          </a:xfrm>
        </p:spPr>
      </p:pic>
    </p:spTree>
    <p:extLst>
      <p:ext uri="{BB962C8B-B14F-4D97-AF65-F5344CB8AC3E}">
        <p14:creationId xmlns:p14="http://schemas.microsoft.com/office/powerpoint/2010/main" val="3800396659"/>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ircuit">
  <a:themeElements>
    <a:clrScheme name="Circuit">
      <a:dk1>
        <a:sysClr val="windowText" lastClr="000000"/>
      </a:dk1>
      <a:lt1>
        <a:sysClr val="window" lastClr="FFFFFF"/>
      </a:lt1>
      <a:dk2>
        <a:srgbClr val="134770"/>
      </a:dk2>
      <a:lt2>
        <a:srgbClr val="82FFFF"/>
      </a:lt2>
      <a:accent1>
        <a:srgbClr val="9ACD4C"/>
      </a:accent1>
      <a:accent2>
        <a:srgbClr val="FAA93A"/>
      </a:accent2>
      <a:accent3>
        <a:srgbClr val="D35940"/>
      </a:accent3>
      <a:accent4>
        <a:srgbClr val="B258D3"/>
      </a:accent4>
      <a:accent5>
        <a:srgbClr val="63A0CC"/>
      </a:accent5>
      <a:accent6>
        <a:srgbClr val="8AC4A7"/>
      </a:accent6>
      <a:hlink>
        <a:srgbClr val="B8FA56"/>
      </a:hlink>
      <a:folHlink>
        <a:srgbClr val="7AF8CC"/>
      </a:folHlink>
    </a:clrScheme>
    <a:fontScheme name="Circuit">
      <a:majorFont>
        <a:latin typeface="Tw Cen MT" panose="020B0602020104020603"/>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w Cen MT" panose="020B06020201040206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Circuit">
      <a:fillStyleLst>
        <a:solidFill>
          <a:schemeClr val="phClr"/>
        </a:solidFill>
        <a:gradFill rotWithShape="1">
          <a:gsLst>
            <a:gs pos="0">
              <a:schemeClr val="phClr">
                <a:tint val="58000"/>
                <a:satMod val="108000"/>
                <a:lumMod val="110000"/>
              </a:schemeClr>
            </a:gs>
            <a:gs pos="100000">
              <a:schemeClr val="phClr">
                <a:tint val="81000"/>
                <a:satMod val="109000"/>
                <a:lumMod val="105000"/>
              </a:schemeClr>
            </a:gs>
          </a:gsLst>
          <a:lin ang="5040000" scaled="0"/>
        </a:gradFill>
        <a:gradFill rotWithShape="1">
          <a:gsLst>
            <a:gs pos="0">
              <a:schemeClr val="phClr">
                <a:tint val="94000"/>
                <a:satMod val="105000"/>
                <a:lumMod val="102000"/>
              </a:schemeClr>
            </a:gs>
            <a:gs pos="100000">
              <a:schemeClr val="phClr">
                <a:shade val="74000"/>
                <a:satMod val="128000"/>
                <a:lumMod val="100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98000"/>
                <a:hueMod val="94000"/>
                <a:satMod val="148000"/>
                <a:lumMod val="150000"/>
              </a:schemeClr>
            </a:gs>
            <a:gs pos="100000">
              <a:schemeClr val="phClr">
                <a:shade val="92000"/>
                <a:hueMod val="104000"/>
                <a:satMod val="140000"/>
                <a:lumMod val="68000"/>
              </a:schemeClr>
            </a:gs>
          </a:gsLst>
          <a:lin ang="5040000" scaled="0"/>
        </a:gradFill>
        <a:blipFill>
          <a:blip xmlns:r="http://schemas.openxmlformats.org/officeDocument/2006/relationships" r:embed="rId1">
            <a:duotone>
              <a:schemeClr val="phClr">
                <a:shade val="88000"/>
                <a:hueMod val="106000"/>
                <a:satMod val="140000"/>
                <a:lumMod val="54000"/>
              </a:schemeClr>
              <a:schemeClr val="phClr">
                <a:tint val="98000"/>
                <a:hueMod val="90000"/>
                <a:satMod val="150000"/>
                <a:lumMod val="160000"/>
              </a:schemeClr>
            </a:duotone>
          </a:blip>
          <a:stretch/>
        </a:blipFill>
      </a:bgFillStyleLst>
    </a:fmtScheme>
  </a:themeElements>
  <a:objectDefaults/>
  <a:extraClrSchemeLst/>
  <a:extLst>
    <a:ext uri="{05A4C25C-085E-4340-85A3-A5531E510DB2}">
      <thm15:themeFamily xmlns:thm15="http://schemas.microsoft.com/office/thememl/2012/main" name="Circuit" id="{0AC2F7E7-15F5-431C-B2A2-456FE929F56C}" vid="{0911B802-464C-4241-8DD9-B60FF88E379F}"/>
    </a:ext>
  </a:extLst>
</a:theme>
</file>

<file path=docProps/app.xml><?xml version="1.0" encoding="utf-8"?>
<Properties xmlns="http://schemas.openxmlformats.org/officeDocument/2006/extended-properties" xmlns:vt="http://schemas.openxmlformats.org/officeDocument/2006/docPropsVTypes">
  <Template>{35B48A4F-3734-7A42-8703-A5B24424BF8A}tf10001122</Template>
  <TotalTime>112</TotalTime>
  <Words>400</Words>
  <Application>Microsoft Macintosh PowerPoint</Application>
  <PresentationFormat>Widescreen</PresentationFormat>
  <Paragraphs>38</Paragraphs>
  <Slides>23</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23</vt:i4>
      </vt:variant>
    </vt:vector>
  </HeadingPairs>
  <TitlesOfParts>
    <vt:vector size="27" baseType="lpstr">
      <vt:lpstr>Arial</vt:lpstr>
      <vt:lpstr>Trebuchet MS</vt:lpstr>
      <vt:lpstr>Tw Cen MT</vt:lpstr>
      <vt:lpstr>Circuit</vt:lpstr>
      <vt:lpstr>PowerPoint Presentation</vt:lpstr>
      <vt:lpstr>The Tiger Leap Program was launched in 1996 by Toomas Hendrik Ilves, Jaak Aaviksoo and Lennart Georg Meri.   3 pillars — computers and the Internet, basic teacher training and native-language electronic courseware for general education institutions.   Tiger Leap Foundation - 1997.   All schools were provided with computers by 2000 and by the year 2001, all schools were connected to the Internet.  The local governments, received financial support from Tiger Leap equal to what they could invest themselves.   Basic ICT courses for teachers were organized – in 1997 nearly 4000 teachers participated in the 40-hour computer basic training course, with thousands more in the next years.   In 1999, new courses in electronic courseware, online information searches and preparation of educational materials were introduced.   In 2000, the Estonian Information Technology Foundation was established </vt:lpstr>
      <vt:lpstr>Tiger Leap Plus </vt:lpstr>
      <vt:lpstr>SmartAcademy </vt:lpstr>
      <vt:lpstr>PowerPoint Presentation</vt:lpstr>
      <vt:lpstr>ELIIS, E-School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2015</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18</cp:revision>
  <dcterms:created xsi:type="dcterms:W3CDTF">2019-10-22T03:52:47Z</dcterms:created>
  <dcterms:modified xsi:type="dcterms:W3CDTF">2019-10-22T09:27:21Z</dcterms:modified>
</cp:coreProperties>
</file>